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7" r:id="rId2"/>
    <p:sldId id="260" r:id="rId3"/>
    <p:sldId id="272" r:id="rId4"/>
    <p:sldId id="283" r:id="rId5"/>
    <p:sldId id="258" r:id="rId6"/>
    <p:sldId id="278" r:id="rId7"/>
    <p:sldId id="277" r:id="rId8"/>
    <p:sldId id="270" r:id="rId9"/>
    <p:sldId id="273" r:id="rId10"/>
    <p:sldId id="263" r:id="rId11"/>
    <p:sldId id="280" r:id="rId12"/>
    <p:sldId id="288" r:id="rId13"/>
    <p:sldId id="281" r:id="rId14"/>
    <p:sldId id="282" r:id="rId15"/>
    <p:sldId id="262" r:id="rId16"/>
    <p:sldId id="284" r:id="rId17"/>
    <p:sldId id="265" r:id="rId18"/>
    <p:sldId id="261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 autoAdjust="0"/>
    <p:restoredTop sz="94662" autoAdjust="0"/>
  </p:normalViewPr>
  <p:slideViewPr>
    <p:cSldViewPr>
      <p:cViewPr>
        <p:scale>
          <a:sx n="73" d="100"/>
          <a:sy n="73" d="100"/>
        </p:scale>
        <p:origin x="-1200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082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CA9748-4797-4FBD-A9C2-91B7B80A3869}" type="doc">
      <dgm:prSet loTypeId="urn:microsoft.com/office/officeart/2005/8/layout/cycle4#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C4F412-E74B-4A75-9928-5FD5D7DF477C}">
      <dgm:prSet phldrT="[Text]"/>
      <dgm:spPr/>
      <dgm:t>
        <a:bodyPr/>
        <a:lstStyle/>
        <a:p>
          <a:r>
            <a:rPr lang="en-US" dirty="0" smtClean="0"/>
            <a:t>North Zone</a:t>
          </a:r>
          <a:endParaRPr lang="en-US" dirty="0"/>
        </a:p>
      </dgm:t>
    </dgm:pt>
    <dgm:pt modelId="{5B07D67F-F74A-44FC-8013-1332604FE173}" type="parTrans" cxnId="{039614C2-915C-4953-BD8E-6319E05DF36D}">
      <dgm:prSet/>
      <dgm:spPr/>
      <dgm:t>
        <a:bodyPr/>
        <a:lstStyle/>
        <a:p>
          <a:endParaRPr lang="en-US"/>
        </a:p>
      </dgm:t>
    </dgm:pt>
    <dgm:pt modelId="{8346253D-A089-495E-B0E9-69E3678A0CAB}" type="sibTrans" cxnId="{039614C2-915C-4953-BD8E-6319E05DF36D}">
      <dgm:prSet/>
      <dgm:spPr/>
      <dgm:t>
        <a:bodyPr/>
        <a:lstStyle/>
        <a:p>
          <a:endParaRPr lang="en-US"/>
        </a:p>
      </dgm:t>
    </dgm:pt>
    <dgm:pt modelId="{2C18CFE2-2A3A-4771-BCE9-853A0E7C3592}">
      <dgm:prSet phldrT="[Text]"/>
      <dgm:spPr/>
      <dgm:t>
        <a:bodyPr/>
        <a:lstStyle/>
        <a:p>
          <a:endParaRPr lang="en-US" dirty="0"/>
        </a:p>
      </dgm:t>
    </dgm:pt>
    <dgm:pt modelId="{47CD1898-8D0A-454A-AF4C-4BCA62CEA2CB}" type="parTrans" cxnId="{72259193-2120-4D95-8794-D059C04FDDCE}">
      <dgm:prSet/>
      <dgm:spPr/>
      <dgm:t>
        <a:bodyPr/>
        <a:lstStyle/>
        <a:p>
          <a:endParaRPr lang="en-US"/>
        </a:p>
      </dgm:t>
    </dgm:pt>
    <dgm:pt modelId="{E7C376BB-F3A6-49A0-88FA-5CAB30BC0F15}" type="sibTrans" cxnId="{72259193-2120-4D95-8794-D059C04FDDCE}">
      <dgm:prSet/>
      <dgm:spPr/>
      <dgm:t>
        <a:bodyPr/>
        <a:lstStyle/>
        <a:p>
          <a:endParaRPr lang="en-US"/>
        </a:p>
      </dgm:t>
    </dgm:pt>
    <dgm:pt modelId="{864026CE-CC73-4A04-AB5C-10060CF04507}">
      <dgm:prSet phldrT="[Text]" phldr="1"/>
      <dgm:spPr/>
      <dgm:t>
        <a:bodyPr/>
        <a:lstStyle/>
        <a:p>
          <a:endParaRPr lang="en-US" dirty="0"/>
        </a:p>
      </dgm:t>
    </dgm:pt>
    <dgm:pt modelId="{5FE99222-AABA-4F44-A97A-D22EFEDE7569}" type="parTrans" cxnId="{BB450CFF-664F-43AC-A209-7D5EA675EED8}">
      <dgm:prSet/>
      <dgm:spPr/>
      <dgm:t>
        <a:bodyPr/>
        <a:lstStyle/>
        <a:p>
          <a:endParaRPr lang="en-US"/>
        </a:p>
      </dgm:t>
    </dgm:pt>
    <dgm:pt modelId="{1E639749-9A8D-4E67-90F5-34D2A75100DF}" type="sibTrans" cxnId="{BB450CFF-664F-43AC-A209-7D5EA675EED8}">
      <dgm:prSet/>
      <dgm:spPr/>
      <dgm:t>
        <a:bodyPr/>
        <a:lstStyle/>
        <a:p>
          <a:endParaRPr lang="en-US"/>
        </a:p>
      </dgm:t>
    </dgm:pt>
    <dgm:pt modelId="{EE370AF9-BAB6-4271-93F2-1C1CBC6D866D}">
      <dgm:prSet phldrT="[Text]" phldr="1"/>
      <dgm:spPr/>
      <dgm:t>
        <a:bodyPr/>
        <a:lstStyle/>
        <a:p>
          <a:endParaRPr lang="en-US" dirty="0"/>
        </a:p>
      </dgm:t>
    </dgm:pt>
    <dgm:pt modelId="{57137B84-2062-41AF-ABA5-BD504E4BDEAF}" type="parTrans" cxnId="{F29D2670-3D36-4F5A-9B40-C6141D3885C8}">
      <dgm:prSet/>
      <dgm:spPr/>
      <dgm:t>
        <a:bodyPr/>
        <a:lstStyle/>
        <a:p>
          <a:endParaRPr lang="en-US"/>
        </a:p>
      </dgm:t>
    </dgm:pt>
    <dgm:pt modelId="{127C0676-9D02-4D5E-8EB3-681381964DF3}" type="sibTrans" cxnId="{F29D2670-3D36-4F5A-9B40-C6141D3885C8}">
      <dgm:prSet/>
      <dgm:spPr/>
      <dgm:t>
        <a:bodyPr/>
        <a:lstStyle/>
        <a:p>
          <a:endParaRPr lang="en-US"/>
        </a:p>
      </dgm:t>
    </dgm:pt>
    <dgm:pt modelId="{1F71B6AD-AC68-435E-8818-2C11AD747E27}">
      <dgm:prSet phldrT="[Text]" phldr="1"/>
      <dgm:spPr/>
      <dgm:t>
        <a:bodyPr/>
        <a:lstStyle/>
        <a:p>
          <a:endParaRPr lang="en-US" dirty="0"/>
        </a:p>
      </dgm:t>
    </dgm:pt>
    <dgm:pt modelId="{0E6941FE-AE98-4611-91C8-7F4EB7111811}" type="parTrans" cxnId="{730C8E75-8609-459D-A9FF-19AEAFDB17D6}">
      <dgm:prSet/>
      <dgm:spPr/>
      <dgm:t>
        <a:bodyPr/>
        <a:lstStyle/>
        <a:p>
          <a:endParaRPr lang="en-US"/>
        </a:p>
      </dgm:t>
    </dgm:pt>
    <dgm:pt modelId="{55A5A870-076B-4289-8DC1-527A68EED60B}" type="sibTrans" cxnId="{730C8E75-8609-459D-A9FF-19AEAFDB17D6}">
      <dgm:prSet/>
      <dgm:spPr/>
      <dgm:t>
        <a:bodyPr/>
        <a:lstStyle/>
        <a:p>
          <a:endParaRPr lang="en-US"/>
        </a:p>
      </dgm:t>
    </dgm:pt>
    <dgm:pt modelId="{3B5664C8-0627-4636-9CD3-3EE85336CE3A}">
      <dgm:prSet phldrT="[Text]" phldr="1"/>
      <dgm:spPr/>
      <dgm:t>
        <a:bodyPr/>
        <a:lstStyle/>
        <a:p>
          <a:endParaRPr lang="en-US" dirty="0"/>
        </a:p>
      </dgm:t>
    </dgm:pt>
    <dgm:pt modelId="{45634096-10F7-4BB3-AB35-F6A8DF867B07}" type="parTrans" cxnId="{187B0C13-AC2D-410B-9A5D-5936A0C386F5}">
      <dgm:prSet/>
      <dgm:spPr/>
      <dgm:t>
        <a:bodyPr/>
        <a:lstStyle/>
        <a:p>
          <a:endParaRPr lang="en-US"/>
        </a:p>
      </dgm:t>
    </dgm:pt>
    <dgm:pt modelId="{B5007EF7-94A6-4E78-AB27-E841D713F1E3}" type="sibTrans" cxnId="{187B0C13-AC2D-410B-9A5D-5936A0C386F5}">
      <dgm:prSet/>
      <dgm:spPr/>
      <dgm:t>
        <a:bodyPr/>
        <a:lstStyle/>
        <a:p>
          <a:endParaRPr lang="en-US"/>
        </a:p>
      </dgm:t>
    </dgm:pt>
    <dgm:pt modelId="{2D31C36C-3CF7-4E7C-B233-C968DA5AAB61}">
      <dgm:prSet phldrT="[Text]" phldr="1"/>
      <dgm:spPr/>
      <dgm:t>
        <a:bodyPr/>
        <a:lstStyle/>
        <a:p>
          <a:endParaRPr lang="en-US" dirty="0"/>
        </a:p>
      </dgm:t>
    </dgm:pt>
    <dgm:pt modelId="{D173506A-9D02-46EC-B9AF-74836DE5B877}" type="parTrans" cxnId="{B6EDF37A-94D2-4A09-9BCD-576A694C3F81}">
      <dgm:prSet/>
      <dgm:spPr/>
      <dgm:t>
        <a:bodyPr/>
        <a:lstStyle/>
        <a:p>
          <a:endParaRPr lang="en-US"/>
        </a:p>
      </dgm:t>
    </dgm:pt>
    <dgm:pt modelId="{10F12C4E-8EE8-45A3-A5EB-F3FCD9DD31A6}" type="sibTrans" cxnId="{B6EDF37A-94D2-4A09-9BCD-576A694C3F81}">
      <dgm:prSet/>
      <dgm:spPr/>
      <dgm:t>
        <a:bodyPr/>
        <a:lstStyle/>
        <a:p>
          <a:endParaRPr lang="en-US"/>
        </a:p>
      </dgm:t>
    </dgm:pt>
    <dgm:pt modelId="{1EA175EC-54FA-45C2-A0D9-B617D34F6AA9}">
      <dgm:prSet phldrT="[Text]" phldr="1"/>
      <dgm:spPr/>
      <dgm:t>
        <a:bodyPr/>
        <a:lstStyle/>
        <a:p>
          <a:endParaRPr lang="en-US" dirty="0"/>
        </a:p>
      </dgm:t>
    </dgm:pt>
    <dgm:pt modelId="{04894FFE-2560-4205-B793-0048B9C48F8E}" type="parTrans" cxnId="{3E4583BB-1641-4CEE-A279-38EDE8AE174E}">
      <dgm:prSet/>
      <dgm:spPr/>
      <dgm:t>
        <a:bodyPr/>
        <a:lstStyle/>
        <a:p>
          <a:endParaRPr lang="en-US"/>
        </a:p>
      </dgm:t>
    </dgm:pt>
    <dgm:pt modelId="{8A5C522A-CC5B-46AE-8F52-7339BEE49F15}" type="sibTrans" cxnId="{3E4583BB-1641-4CEE-A279-38EDE8AE174E}">
      <dgm:prSet/>
      <dgm:spPr/>
      <dgm:t>
        <a:bodyPr/>
        <a:lstStyle/>
        <a:p>
          <a:endParaRPr lang="en-US"/>
        </a:p>
      </dgm:t>
    </dgm:pt>
    <dgm:pt modelId="{38AFBF1D-20A9-4A6C-9AE7-B36448A27681}">
      <dgm:prSet phldrT="[Text]"/>
      <dgm:spPr/>
      <dgm:t>
        <a:bodyPr/>
        <a:lstStyle/>
        <a:p>
          <a:r>
            <a:rPr lang="en-US" dirty="0" smtClean="0"/>
            <a:t>1044</a:t>
          </a:r>
          <a:endParaRPr lang="en-US" dirty="0"/>
        </a:p>
      </dgm:t>
    </dgm:pt>
    <dgm:pt modelId="{45342B22-DF11-4863-920C-F08E9B2A6F31}" type="parTrans" cxnId="{987F2553-B357-4516-9F76-CC02191D794B}">
      <dgm:prSet/>
      <dgm:spPr/>
      <dgm:t>
        <a:bodyPr/>
        <a:lstStyle/>
        <a:p>
          <a:endParaRPr lang="en-US"/>
        </a:p>
      </dgm:t>
    </dgm:pt>
    <dgm:pt modelId="{03AE40CE-56AC-4CAD-96A2-3CC838368FBE}" type="sibTrans" cxnId="{987F2553-B357-4516-9F76-CC02191D794B}">
      <dgm:prSet/>
      <dgm:spPr/>
      <dgm:t>
        <a:bodyPr/>
        <a:lstStyle/>
        <a:p>
          <a:endParaRPr lang="en-US"/>
        </a:p>
      </dgm:t>
    </dgm:pt>
    <dgm:pt modelId="{D609A5D7-933D-42D1-81B5-9AF0A2991C6E}">
      <dgm:prSet phldrT="[Text]"/>
      <dgm:spPr/>
      <dgm:t>
        <a:bodyPr/>
        <a:lstStyle/>
        <a:p>
          <a:r>
            <a:rPr lang="en-US" dirty="0" smtClean="0"/>
            <a:t>South Zone </a:t>
          </a:r>
          <a:endParaRPr lang="en-US" dirty="0"/>
        </a:p>
      </dgm:t>
    </dgm:pt>
    <dgm:pt modelId="{B81F01C8-5EBC-4384-B8B9-5435A62B2921}" type="parTrans" cxnId="{5235F592-248F-47EB-8991-6D96FFD4BEC6}">
      <dgm:prSet/>
      <dgm:spPr/>
      <dgm:t>
        <a:bodyPr/>
        <a:lstStyle/>
        <a:p>
          <a:endParaRPr lang="en-US"/>
        </a:p>
      </dgm:t>
    </dgm:pt>
    <dgm:pt modelId="{7406661A-4B62-4DD9-8183-A0C7D5A94563}" type="sibTrans" cxnId="{5235F592-248F-47EB-8991-6D96FFD4BEC6}">
      <dgm:prSet/>
      <dgm:spPr/>
      <dgm:t>
        <a:bodyPr/>
        <a:lstStyle/>
        <a:p>
          <a:endParaRPr lang="en-US"/>
        </a:p>
      </dgm:t>
    </dgm:pt>
    <dgm:pt modelId="{B75F8529-044B-43AE-99FB-508384FAE51E}">
      <dgm:prSet phldrT="[Text]"/>
      <dgm:spPr/>
      <dgm:t>
        <a:bodyPr/>
        <a:lstStyle/>
        <a:p>
          <a:r>
            <a:rPr lang="en-US" dirty="0" smtClean="0"/>
            <a:t>1584</a:t>
          </a:r>
          <a:endParaRPr lang="en-US" dirty="0"/>
        </a:p>
      </dgm:t>
    </dgm:pt>
    <dgm:pt modelId="{8C2A0A80-0EF2-4C4A-AB41-ABAA73345616}" type="parTrans" cxnId="{90E29051-6335-4BBA-A275-BA87B9CB3300}">
      <dgm:prSet/>
      <dgm:spPr/>
      <dgm:t>
        <a:bodyPr/>
        <a:lstStyle/>
        <a:p>
          <a:endParaRPr lang="en-US"/>
        </a:p>
      </dgm:t>
    </dgm:pt>
    <dgm:pt modelId="{5CC9A41A-BE86-4D2B-B42E-2CCD9206E138}" type="sibTrans" cxnId="{90E29051-6335-4BBA-A275-BA87B9CB3300}">
      <dgm:prSet/>
      <dgm:spPr/>
      <dgm:t>
        <a:bodyPr/>
        <a:lstStyle/>
        <a:p>
          <a:endParaRPr lang="en-US"/>
        </a:p>
      </dgm:t>
    </dgm:pt>
    <dgm:pt modelId="{02D5F1DB-A230-41E6-AF2C-ADA16FBE90EC}">
      <dgm:prSet phldrT="[Text]"/>
      <dgm:spPr/>
      <dgm:t>
        <a:bodyPr/>
        <a:lstStyle/>
        <a:p>
          <a:r>
            <a:rPr lang="en-US" dirty="0" smtClean="0"/>
            <a:t>East Zone </a:t>
          </a:r>
          <a:endParaRPr lang="en-US" dirty="0"/>
        </a:p>
      </dgm:t>
    </dgm:pt>
    <dgm:pt modelId="{07E336F7-1986-4CF0-B2B8-30664581C1C6}" type="parTrans" cxnId="{33F773C3-D381-4756-9483-F75D48AB8C83}">
      <dgm:prSet/>
      <dgm:spPr/>
      <dgm:t>
        <a:bodyPr/>
        <a:lstStyle/>
        <a:p>
          <a:endParaRPr lang="en-US"/>
        </a:p>
      </dgm:t>
    </dgm:pt>
    <dgm:pt modelId="{7974BF1A-1FAE-4D23-A059-87830AE4977B}" type="sibTrans" cxnId="{33F773C3-D381-4756-9483-F75D48AB8C83}">
      <dgm:prSet/>
      <dgm:spPr/>
      <dgm:t>
        <a:bodyPr/>
        <a:lstStyle/>
        <a:p>
          <a:endParaRPr lang="en-US"/>
        </a:p>
      </dgm:t>
    </dgm:pt>
    <dgm:pt modelId="{EC3C2B1B-E0C6-4251-921E-F14FFFCF22C7}">
      <dgm:prSet phldrT="[Text]"/>
      <dgm:spPr/>
      <dgm:t>
        <a:bodyPr/>
        <a:lstStyle/>
        <a:p>
          <a:r>
            <a:rPr lang="en-US" dirty="0" smtClean="0"/>
            <a:t>336</a:t>
          </a:r>
          <a:endParaRPr lang="en-US" dirty="0"/>
        </a:p>
      </dgm:t>
    </dgm:pt>
    <dgm:pt modelId="{92BA29A7-24C7-4E6B-9CD3-EE194295DE8C}" type="parTrans" cxnId="{E71B5B91-884F-4447-A0D9-4887BE15B243}">
      <dgm:prSet/>
      <dgm:spPr/>
      <dgm:t>
        <a:bodyPr/>
        <a:lstStyle/>
        <a:p>
          <a:endParaRPr lang="en-US"/>
        </a:p>
      </dgm:t>
    </dgm:pt>
    <dgm:pt modelId="{3D825E4C-E966-4074-B150-CA106204A108}" type="sibTrans" cxnId="{E71B5B91-884F-4447-A0D9-4887BE15B243}">
      <dgm:prSet/>
      <dgm:spPr/>
      <dgm:t>
        <a:bodyPr/>
        <a:lstStyle/>
        <a:p>
          <a:endParaRPr lang="en-US"/>
        </a:p>
      </dgm:t>
    </dgm:pt>
    <dgm:pt modelId="{D61585C5-67B1-4956-82A3-6A494A729675}">
      <dgm:prSet phldrT="[Text]"/>
      <dgm:spPr/>
      <dgm:t>
        <a:bodyPr/>
        <a:lstStyle/>
        <a:p>
          <a:r>
            <a:rPr lang="en-US" dirty="0" smtClean="0"/>
            <a:t>West Zone</a:t>
          </a:r>
          <a:endParaRPr lang="en-US" dirty="0"/>
        </a:p>
      </dgm:t>
    </dgm:pt>
    <dgm:pt modelId="{F58C2846-C1D9-480D-BC15-2F29FACF3155}" type="parTrans" cxnId="{F0776490-3703-4B2D-A648-F1878E05DE76}">
      <dgm:prSet/>
      <dgm:spPr/>
      <dgm:t>
        <a:bodyPr/>
        <a:lstStyle/>
        <a:p>
          <a:endParaRPr lang="en-US"/>
        </a:p>
      </dgm:t>
    </dgm:pt>
    <dgm:pt modelId="{F2F5E16E-F618-432C-8CBE-918D21F7C148}" type="sibTrans" cxnId="{F0776490-3703-4B2D-A648-F1878E05DE76}">
      <dgm:prSet/>
      <dgm:spPr/>
      <dgm:t>
        <a:bodyPr/>
        <a:lstStyle/>
        <a:p>
          <a:endParaRPr lang="en-US"/>
        </a:p>
      </dgm:t>
    </dgm:pt>
    <dgm:pt modelId="{4180A991-38BE-4AD9-B484-ADE898938F39}">
      <dgm:prSet phldrT="[Text]"/>
      <dgm:spPr/>
      <dgm:t>
        <a:bodyPr/>
        <a:lstStyle/>
        <a:p>
          <a:r>
            <a:rPr lang="en-US" dirty="0" smtClean="0"/>
            <a:t>863</a:t>
          </a:r>
          <a:endParaRPr lang="en-US" dirty="0"/>
        </a:p>
      </dgm:t>
    </dgm:pt>
    <dgm:pt modelId="{C23727C4-750A-4159-BF4C-A79181534326}" type="parTrans" cxnId="{A284FC06-ED13-440E-9E0D-7625D93A8FBF}">
      <dgm:prSet/>
      <dgm:spPr/>
      <dgm:t>
        <a:bodyPr/>
        <a:lstStyle/>
        <a:p>
          <a:endParaRPr lang="en-US"/>
        </a:p>
      </dgm:t>
    </dgm:pt>
    <dgm:pt modelId="{6235131B-5D86-415D-AAAC-905108092F2D}" type="sibTrans" cxnId="{A284FC06-ED13-440E-9E0D-7625D93A8FBF}">
      <dgm:prSet/>
      <dgm:spPr/>
      <dgm:t>
        <a:bodyPr/>
        <a:lstStyle/>
        <a:p>
          <a:endParaRPr lang="en-US"/>
        </a:p>
      </dgm:t>
    </dgm:pt>
    <dgm:pt modelId="{2F33A29C-3833-49DD-9EB0-C983FF8B2917}" type="pres">
      <dgm:prSet presAssocID="{E4CA9748-4797-4FBD-A9C2-91B7B80A386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A191254-B01F-403F-B064-537583EF1E48}" type="pres">
      <dgm:prSet presAssocID="{E4CA9748-4797-4FBD-A9C2-91B7B80A3869}" presName="children" presStyleCnt="0"/>
      <dgm:spPr/>
    </dgm:pt>
    <dgm:pt modelId="{6C220FF9-23F0-4BEF-84CC-9916AF9A7B49}" type="pres">
      <dgm:prSet presAssocID="{E4CA9748-4797-4FBD-A9C2-91B7B80A3869}" presName="child1group" presStyleCnt="0"/>
      <dgm:spPr/>
    </dgm:pt>
    <dgm:pt modelId="{E379B99E-520B-4006-A224-870BB6F6667E}" type="pres">
      <dgm:prSet presAssocID="{E4CA9748-4797-4FBD-A9C2-91B7B80A3869}" presName="child1" presStyleLbl="bgAcc1" presStyleIdx="0" presStyleCnt="4" custLinFactNeighborX="-2101"/>
      <dgm:spPr/>
      <dgm:t>
        <a:bodyPr/>
        <a:lstStyle/>
        <a:p>
          <a:endParaRPr lang="en-US"/>
        </a:p>
      </dgm:t>
    </dgm:pt>
    <dgm:pt modelId="{AD07F76C-BD20-4AD6-AF5F-DE996D38E4EE}" type="pres">
      <dgm:prSet presAssocID="{E4CA9748-4797-4FBD-A9C2-91B7B80A386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F2F7A3-B180-486D-A6A4-3DA309DC3678}" type="pres">
      <dgm:prSet presAssocID="{E4CA9748-4797-4FBD-A9C2-91B7B80A3869}" presName="child2group" presStyleCnt="0"/>
      <dgm:spPr/>
    </dgm:pt>
    <dgm:pt modelId="{B7A5EF46-8D92-4C07-802A-910FD3E17CB7}" type="pres">
      <dgm:prSet presAssocID="{E4CA9748-4797-4FBD-A9C2-91B7B80A3869}" presName="child2" presStyleLbl="bgAcc1" presStyleIdx="1" presStyleCnt="4"/>
      <dgm:spPr/>
      <dgm:t>
        <a:bodyPr/>
        <a:lstStyle/>
        <a:p>
          <a:endParaRPr lang="en-US"/>
        </a:p>
      </dgm:t>
    </dgm:pt>
    <dgm:pt modelId="{7F371478-6732-4CFB-A1FD-16B104919B10}" type="pres">
      <dgm:prSet presAssocID="{E4CA9748-4797-4FBD-A9C2-91B7B80A386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50F036-89C3-4CF0-AD7F-613EEEC56CB9}" type="pres">
      <dgm:prSet presAssocID="{E4CA9748-4797-4FBD-A9C2-91B7B80A3869}" presName="child3group" presStyleCnt="0"/>
      <dgm:spPr/>
    </dgm:pt>
    <dgm:pt modelId="{17699B5C-A754-4508-85D8-CA5A8BA88978}" type="pres">
      <dgm:prSet presAssocID="{E4CA9748-4797-4FBD-A9C2-91B7B80A3869}" presName="child3" presStyleLbl="bgAcc1" presStyleIdx="2" presStyleCnt="4"/>
      <dgm:spPr/>
      <dgm:t>
        <a:bodyPr/>
        <a:lstStyle/>
        <a:p>
          <a:endParaRPr lang="en-US"/>
        </a:p>
      </dgm:t>
    </dgm:pt>
    <dgm:pt modelId="{57315D68-FAD4-4318-9A6E-C4F171C2288C}" type="pres">
      <dgm:prSet presAssocID="{E4CA9748-4797-4FBD-A9C2-91B7B80A386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77FE86-7FA2-4B85-9CF5-57565E92A9D3}" type="pres">
      <dgm:prSet presAssocID="{E4CA9748-4797-4FBD-A9C2-91B7B80A3869}" presName="child4group" presStyleCnt="0"/>
      <dgm:spPr/>
    </dgm:pt>
    <dgm:pt modelId="{39274136-8E17-4CA9-939C-AEE770253464}" type="pres">
      <dgm:prSet presAssocID="{E4CA9748-4797-4FBD-A9C2-91B7B80A3869}" presName="child4" presStyleLbl="bgAcc1" presStyleIdx="3" presStyleCnt="4"/>
      <dgm:spPr/>
      <dgm:t>
        <a:bodyPr/>
        <a:lstStyle/>
        <a:p>
          <a:endParaRPr lang="en-US"/>
        </a:p>
      </dgm:t>
    </dgm:pt>
    <dgm:pt modelId="{DBF3D544-26E3-4874-B6A1-0828CF3E8C13}" type="pres">
      <dgm:prSet presAssocID="{E4CA9748-4797-4FBD-A9C2-91B7B80A386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E26E59-46C4-4EB5-9928-DC141B9CE77C}" type="pres">
      <dgm:prSet presAssocID="{E4CA9748-4797-4FBD-A9C2-91B7B80A3869}" presName="childPlaceholder" presStyleCnt="0"/>
      <dgm:spPr/>
    </dgm:pt>
    <dgm:pt modelId="{7708D7C0-2DB3-4A1A-9FAB-D17BC25F9A32}" type="pres">
      <dgm:prSet presAssocID="{E4CA9748-4797-4FBD-A9C2-91B7B80A3869}" presName="circle" presStyleCnt="0"/>
      <dgm:spPr/>
    </dgm:pt>
    <dgm:pt modelId="{10977B69-E253-4F47-B8B8-9FD67D7B8F61}" type="pres">
      <dgm:prSet presAssocID="{E4CA9748-4797-4FBD-A9C2-91B7B80A3869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36FCA-A66F-42A8-8E65-4038174D121C}" type="pres">
      <dgm:prSet presAssocID="{E4CA9748-4797-4FBD-A9C2-91B7B80A3869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3FCB35-60E9-43DE-8CAA-48B55FB26222}" type="pres">
      <dgm:prSet presAssocID="{E4CA9748-4797-4FBD-A9C2-91B7B80A3869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D24560-A67E-4D3A-8D1C-97803C3FCBEA}" type="pres">
      <dgm:prSet presAssocID="{E4CA9748-4797-4FBD-A9C2-91B7B80A3869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5A4533-744C-4793-BF82-58BA5D2041A3}" type="pres">
      <dgm:prSet presAssocID="{E4CA9748-4797-4FBD-A9C2-91B7B80A3869}" presName="quadrantPlaceholder" presStyleCnt="0"/>
      <dgm:spPr/>
    </dgm:pt>
    <dgm:pt modelId="{9FE657EA-658A-41AD-823B-63BE7867B19D}" type="pres">
      <dgm:prSet presAssocID="{E4CA9748-4797-4FBD-A9C2-91B7B80A3869}" presName="center1" presStyleLbl="fgShp" presStyleIdx="0" presStyleCnt="2"/>
      <dgm:spPr/>
    </dgm:pt>
    <dgm:pt modelId="{BDF770F6-9408-4A6B-86F1-3B68386A30BF}" type="pres">
      <dgm:prSet presAssocID="{E4CA9748-4797-4FBD-A9C2-91B7B80A3869}" presName="center2" presStyleLbl="fgShp" presStyleIdx="1" presStyleCnt="2"/>
      <dgm:spPr/>
    </dgm:pt>
  </dgm:ptLst>
  <dgm:cxnLst>
    <dgm:cxn modelId="{DBD0E28C-CDDE-4B6C-BC2D-6CBE603082A1}" type="presOf" srcId="{02D5F1DB-A230-41E6-AF2C-ADA16FBE90EC}" destId="{C73FCB35-60E9-43DE-8CAA-48B55FB26222}" srcOrd="0" destOrd="0" presId="urn:microsoft.com/office/officeart/2005/8/layout/cycle4#1"/>
    <dgm:cxn modelId="{E9807253-CF6F-43E7-920F-C812DC692871}" type="presOf" srcId="{DEC4F412-E74B-4A75-9928-5FD5D7DF477C}" destId="{10977B69-E253-4F47-B8B8-9FD67D7B8F61}" srcOrd="0" destOrd="0" presId="urn:microsoft.com/office/officeart/2005/8/layout/cycle4#1"/>
    <dgm:cxn modelId="{33F773C3-D381-4756-9483-F75D48AB8C83}" srcId="{E4CA9748-4797-4FBD-A9C2-91B7B80A3869}" destId="{02D5F1DB-A230-41E6-AF2C-ADA16FBE90EC}" srcOrd="2" destOrd="0" parTransId="{07E336F7-1986-4CF0-B2B8-30664581C1C6}" sibTransId="{7974BF1A-1FAE-4D23-A059-87830AE4977B}"/>
    <dgm:cxn modelId="{72259193-2120-4D95-8794-D059C04FDDCE}" srcId="{E4CA9748-4797-4FBD-A9C2-91B7B80A3869}" destId="{2C18CFE2-2A3A-4771-BCE9-853A0E7C3592}" srcOrd="4" destOrd="0" parTransId="{47CD1898-8D0A-454A-AF4C-4BCA62CEA2CB}" sibTransId="{E7C376BB-F3A6-49A0-88FA-5CAB30BC0F15}"/>
    <dgm:cxn modelId="{BB450CFF-664F-43AC-A209-7D5EA675EED8}" srcId="{E4CA9748-4797-4FBD-A9C2-91B7B80A3869}" destId="{864026CE-CC73-4A04-AB5C-10060CF04507}" srcOrd="5" destOrd="0" parTransId="{5FE99222-AABA-4F44-A97A-D22EFEDE7569}" sibTransId="{1E639749-9A8D-4E67-90F5-34D2A75100DF}"/>
    <dgm:cxn modelId="{987F2553-B357-4516-9F76-CC02191D794B}" srcId="{DEC4F412-E74B-4A75-9928-5FD5D7DF477C}" destId="{38AFBF1D-20A9-4A6C-9AE7-B36448A27681}" srcOrd="0" destOrd="0" parTransId="{45342B22-DF11-4863-920C-F08E9B2A6F31}" sibTransId="{03AE40CE-56AC-4CAD-96A2-3CC838368FBE}"/>
    <dgm:cxn modelId="{3E4583BB-1641-4CEE-A279-38EDE8AE174E}" srcId="{2D31C36C-3CF7-4E7C-B233-C968DA5AAB61}" destId="{1EA175EC-54FA-45C2-A0D9-B617D34F6AA9}" srcOrd="0" destOrd="0" parTransId="{04894FFE-2560-4205-B793-0048B9C48F8E}" sibTransId="{8A5C522A-CC5B-46AE-8F52-7339BEE49F15}"/>
    <dgm:cxn modelId="{CF6539C3-1989-40A6-8C15-E2B930851E06}" type="presOf" srcId="{38AFBF1D-20A9-4A6C-9AE7-B36448A27681}" destId="{AD07F76C-BD20-4AD6-AF5F-DE996D38E4EE}" srcOrd="1" destOrd="0" presId="urn:microsoft.com/office/officeart/2005/8/layout/cycle4#1"/>
    <dgm:cxn modelId="{B6EDF37A-94D2-4A09-9BCD-576A694C3F81}" srcId="{E4CA9748-4797-4FBD-A9C2-91B7B80A3869}" destId="{2D31C36C-3CF7-4E7C-B233-C968DA5AAB61}" srcOrd="7" destOrd="0" parTransId="{D173506A-9D02-46EC-B9AF-74836DE5B877}" sibTransId="{10F12C4E-8EE8-45A3-A5EB-F3FCD9DD31A6}"/>
    <dgm:cxn modelId="{A1A27C18-7876-4452-B858-6DF1A76D3AF1}" type="presOf" srcId="{EC3C2B1B-E0C6-4251-921E-F14FFFCF22C7}" destId="{17699B5C-A754-4508-85D8-CA5A8BA88978}" srcOrd="0" destOrd="0" presId="urn:microsoft.com/office/officeart/2005/8/layout/cycle4#1"/>
    <dgm:cxn modelId="{AB5E5D7C-A646-4730-A7F1-E9283BEECF58}" type="presOf" srcId="{D61585C5-67B1-4956-82A3-6A494A729675}" destId="{40D24560-A67E-4D3A-8D1C-97803C3FCBEA}" srcOrd="0" destOrd="0" presId="urn:microsoft.com/office/officeart/2005/8/layout/cycle4#1"/>
    <dgm:cxn modelId="{E71B5B91-884F-4447-A0D9-4887BE15B243}" srcId="{02D5F1DB-A230-41E6-AF2C-ADA16FBE90EC}" destId="{EC3C2B1B-E0C6-4251-921E-F14FFFCF22C7}" srcOrd="0" destOrd="0" parTransId="{92BA29A7-24C7-4E6B-9CD3-EE194295DE8C}" sibTransId="{3D825E4C-E966-4074-B150-CA106204A108}"/>
    <dgm:cxn modelId="{1E67AB89-16E8-45B4-B6B4-E450781F992F}" type="presOf" srcId="{B75F8529-044B-43AE-99FB-508384FAE51E}" destId="{B7A5EF46-8D92-4C07-802A-910FD3E17CB7}" srcOrd="0" destOrd="0" presId="urn:microsoft.com/office/officeart/2005/8/layout/cycle4#1"/>
    <dgm:cxn modelId="{ED2A6359-BC5D-4135-813F-714C1B6F2C79}" type="presOf" srcId="{EC3C2B1B-E0C6-4251-921E-F14FFFCF22C7}" destId="{57315D68-FAD4-4318-9A6E-C4F171C2288C}" srcOrd="1" destOrd="0" presId="urn:microsoft.com/office/officeart/2005/8/layout/cycle4#1"/>
    <dgm:cxn modelId="{5235F592-248F-47EB-8991-6D96FFD4BEC6}" srcId="{E4CA9748-4797-4FBD-A9C2-91B7B80A3869}" destId="{D609A5D7-933D-42D1-81B5-9AF0A2991C6E}" srcOrd="1" destOrd="0" parTransId="{B81F01C8-5EBC-4384-B8B9-5435A62B2921}" sibTransId="{7406661A-4B62-4DD9-8183-A0C7D5A94563}"/>
    <dgm:cxn modelId="{F0776490-3703-4B2D-A648-F1878E05DE76}" srcId="{E4CA9748-4797-4FBD-A9C2-91B7B80A3869}" destId="{D61585C5-67B1-4956-82A3-6A494A729675}" srcOrd="3" destOrd="0" parTransId="{F58C2846-C1D9-480D-BC15-2F29FACF3155}" sibTransId="{F2F5E16E-F618-432C-8CBE-918D21F7C148}"/>
    <dgm:cxn modelId="{187B0C13-AC2D-410B-9A5D-5936A0C386F5}" srcId="{1F71B6AD-AC68-435E-8818-2C11AD747E27}" destId="{3B5664C8-0627-4636-9CD3-3EE85336CE3A}" srcOrd="0" destOrd="0" parTransId="{45634096-10F7-4BB3-AB35-F6A8DF867B07}" sibTransId="{B5007EF7-94A6-4E78-AB27-E841D713F1E3}"/>
    <dgm:cxn modelId="{A284FC06-ED13-440E-9E0D-7625D93A8FBF}" srcId="{D61585C5-67B1-4956-82A3-6A494A729675}" destId="{4180A991-38BE-4AD9-B484-ADE898938F39}" srcOrd="0" destOrd="0" parTransId="{C23727C4-750A-4159-BF4C-A79181534326}" sibTransId="{6235131B-5D86-415D-AAAC-905108092F2D}"/>
    <dgm:cxn modelId="{F23D5CC0-07B4-426F-A2DE-0B014E5123D0}" type="presOf" srcId="{38AFBF1D-20A9-4A6C-9AE7-B36448A27681}" destId="{E379B99E-520B-4006-A224-870BB6F6667E}" srcOrd="0" destOrd="0" presId="urn:microsoft.com/office/officeart/2005/8/layout/cycle4#1"/>
    <dgm:cxn modelId="{730C8E75-8609-459D-A9FF-19AEAFDB17D6}" srcId="{E4CA9748-4797-4FBD-A9C2-91B7B80A3869}" destId="{1F71B6AD-AC68-435E-8818-2C11AD747E27}" srcOrd="6" destOrd="0" parTransId="{0E6941FE-AE98-4611-91C8-7F4EB7111811}" sibTransId="{55A5A870-076B-4289-8DC1-527A68EED60B}"/>
    <dgm:cxn modelId="{5140B6F0-3A02-4C6C-A77A-B66F747ADE4F}" type="presOf" srcId="{B75F8529-044B-43AE-99FB-508384FAE51E}" destId="{7F371478-6732-4CFB-A1FD-16B104919B10}" srcOrd="1" destOrd="0" presId="urn:microsoft.com/office/officeart/2005/8/layout/cycle4#1"/>
    <dgm:cxn modelId="{F29D2670-3D36-4F5A-9B40-C6141D3885C8}" srcId="{864026CE-CC73-4A04-AB5C-10060CF04507}" destId="{EE370AF9-BAB6-4271-93F2-1C1CBC6D866D}" srcOrd="0" destOrd="0" parTransId="{57137B84-2062-41AF-ABA5-BD504E4BDEAF}" sibTransId="{127C0676-9D02-4D5E-8EB3-681381964DF3}"/>
    <dgm:cxn modelId="{039614C2-915C-4953-BD8E-6319E05DF36D}" srcId="{E4CA9748-4797-4FBD-A9C2-91B7B80A3869}" destId="{DEC4F412-E74B-4A75-9928-5FD5D7DF477C}" srcOrd="0" destOrd="0" parTransId="{5B07D67F-F74A-44FC-8013-1332604FE173}" sibTransId="{8346253D-A089-495E-B0E9-69E3678A0CAB}"/>
    <dgm:cxn modelId="{90E29051-6335-4BBA-A275-BA87B9CB3300}" srcId="{D609A5D7-933D-42D1-81B5-9AF0A2991C6E}" destId="{B75F8529-044B-43AE-99FB-508384FAE51E}" srcOrd="0" destOrd="0" parTransId="{8C2A0A80-0EF2-4C4A-AB41-ABAA73345616}" sibTransId="{5CC9A41A-BE86-4D2B-B42E-2CCD9206E138}"/>
    <dgm:cxn modelId="{F253F346-18A4-4AFE-AD74-B911E893184D}" type="presOf" srcId="{D609A5D7-933D-42D1-81B5-9AF0A2991C6E}" destId="{06C36FCA-A66F-42A8-8E65-4038174D121C}" srcOrd="0" destOrd="0" presId="urn:microsoft.com/office/officeart/2005/8/layout/cycle4#1"/>
    <dgm:cxn modelId="{6C6769AA-D6B8-42E2-89DA-26E61035594B}" type="presOf" srcId="{4180A991-38BE-4AD9-B484-ADE898938F39}" destId="{39274136-8E17-4CA9-939C-AEE770253464}" srcOrd="0" destOrd="0" presId="urn:microsoft.com/office/officeart/2005/8/layout/cycle4#1"/>
    <dgm:cxn modelId="{7336851D-0B92-41CA-BCC7-B8C3011E9415}" type="presOf" srcId="{4180A991-38BE-4AD9-B484-ADE898938F39}" destId="{DBF3D544-26E3-4874-B6A1-0828CF3E8C13}" srcOrd="1" destOrd="0" presId="urn:microsoft.com/office/officeart/2005/8/layout/cycle4#1"/>
    <dgm:cxn modelId="{01FFF72E-3F57-4362-B531-C876851B8551}" type="presOf" srcId="{E4CA9748-4797-4FBD-A9C2-91B7B80A3869}" destId="{2F33A29C-3833-49DD-9EB0-C983FF8B2917}" srcOrd="0" destOrd="0" presId="urn:microsoft.com/office/officeart/2005/8/layout/cycle4#1"/>
    <dgm:cxn modelId="{50162924-7677-43DF-8ED6-B90F7E4B4659}" type="presParOf" srcId="{2F33A29C-3833-49DD-9EB0-C983FF8B2917}" destId="{EA191254-B01F-403F-B064-537583EF1E48}" srcOrd="0" destOrd="0" presId="urn:microsoft.com/office/officeart/2005/8/layout/cycle4#1"/>
    <dgm:cxn modelId="{151D6A47-DACB-4955-8160-F8E7750850A9}" type="presParOf" srcId="{EA191254-B01F-403F-B064-537583EF1E48}" destId="{6C220FF9-23F0-4BEF-84CC-9916AF9A7B49}" srcOrd="0" destOrd="0" presId="urn:microsoft.com/office/officeart/2005/8/layout/cycle4#1"/>
    <dgm:cxn modelId="{F6F36A95-CC32-4106-894F-827DC0AF0BA3}" type="presParOf" srcId="{6C220FF9-23F0-4BEF-84CC-9916AF9A7B49}" destId="{E379B99E-520B-4006-A224-870BB6F6667E}" srcOrd="0" destOrd="0" presId="urn:microsoft.com/office/officeart/2005/8/layout/cycle4#1"/>
    <dgm:cxn modelId="{595B8C9B-0B3E-4F80-A329-EE69AAA318B7}" type="presParOf" srcId="{6C220FF9-23F0-4BEF-84CC-9916AF9A7B49}" destId="{AD07F76C-BD20-4AD6-AF5F-DE996D38E4EE}" srcOrd="1" destOrd="0" presId="urn:microsoft.com/office/officeart/2005/8/layout/cycle4#1"/>
    <dgm:cxn modelId="{2ECA5994-A259-42E6-AB4C-5CE37137C93B}" type="presParOf" srcId="{EA191254-B01F-403F-B064-537583EF1E48}" destId="{5AF2F7A3-B180-486D-A6A4-3DA309DC3678}" srcOrd="1" destOrd="0" presId="urn:microsoft.com/office/officeart/2005/8/layout/cycle4#1"/>
    <dgm:cxn modelId="{04D756CF-DAD6-438C-993D-7A14550C55E1}" type="presParOf" srcId="{5AF2F7A3-B180-486D-A6A4-3DA309DC3678}" destId="{B7A5EF46-8D92-4C07-802A-910FD3E17CB7}" srcOrd="0" destOrd="0" presId="urn:microsoft.com/office/officeart/2005/8/layout/cycle4#1"/>
    <dgm:cxn modelId="{CE2E0976-848E-4450-981F-6A8A53050EB6}" type="presParOf" srcId="{5AF2F7A3-B180-486D-A6A4-3DA309DC3678}" destId="{7F371478-6732-4CFB-A1FD-16B104919B10}" srcOrd="1" destOrd="0" presId="urn:microsoft.com/office/officeart/2005/8/layout/cycle4#1"/>
    <dgm:cxn modelId="{76BDCC24-D9C9-483D-971B-3B7C6EC01130}" type="presParOf" srcId="{EA191254-B01F-403F-B064-537583EF1E48}" destId="{0850F036-89C3-4CF0-AD7F-613EEEC56CB9}" srcOrd="2" destOrd="0" presId="urn:microsoft.com/office/officeart/2005/8/layout/cycle4#1"/>
    <dgm:cxn modelId="{416DAE7D-16B5-4468-A576-9D16FB8F4ACF}" type="presParOf" srcId="{0850F036-89C3-4CF0-AD7F-613EEEC56CB9}" destId="{17699B5C-A754-4508-85D8-CA5A8BA88978}" srcOrd="0" destOrd="0" presId="urn:microsoft.com/office/officeart/2005/8/layout/cycle4#1"/>
    <dgm:cxn modelId="{4C5A2706-D538-40B9-8218-8FD90C67AF50}" type="presParOf" srcId="{0850F036-89C3-4CF0-AD7F-613EEEC56CB9}" destId="{57315D68-FAD4-4318-9A6E-C4F171C2288C}" srcOrd="1" destOrd="0" presId="urn:microsoft.com/office/officeart/2005/8/layout/cycle4#1"/>
    <dgm:cxn modelId="{8907E536-E3ED-4329-B7F1-FD355BBA51B8}" type="presParOf" srcId="{EA191254-B01F-403F-B064-537583EF1E48}" destId="{6577FE86-7FA2-4B85-9CF5-57565E92A9D3}" srcOrd="3" destOrd="0" presId="urn:microsoft.com/office/officeart/2005/8/layout/cycle4#1"/>
    <dgm:cxn modelId="{08497209-621A-4B9F-AADC-987FB677F9D6}" type="presParOf" srcId="{6577FE86-7FA2-4B85-9CF5-57565E92A9D3}" destId="{39274136-8E17-4CA9-939C-AEE770253464}" srcOrd="0" destOrd="0" presId="urn:microsoft.com/office/officeart/2005/8/layout/cycle4#1"/>
    <dgm:cxn modelId="{9AD3DEEB-4BF2-48BB-B505-B2DA61E4717E}" type="presParOf" srcId="{6577FE86-7FA2-4B85-9CF5-57565E92A9D3}" destId="{DBF3D544-26E3-4874-B6A1-0828CF3E8C13}" srcOrd="1" destOrd="0" presId="urn:microsoft.com/office/officeart/2005/8/layout/cycle4#1"/>
    <dgm:cxn modelId="{3C495307-024D-4751-8A2A-5D6665AE9EF3}" type="presParOf" srcId="{EA191254-B01F-403F-B064-537583EF1E48}" destId="{D0E26E59-46C4-4EB5-9928-DC141B9CE77C}" srcOrd="4" destOrd="0" presId="urn:microsoft.com/office/officeart/2005/8/layout/cycle4#1"/>
    <dgm:cxn modelId="{5C3352F8-90D5-4CAA-9A71-C02375315D54}" type="presParOf" srcId="{2F33A29C-3833-49DD-9EB0-C983FF8B2917}" destId="{7708D7C0-2DB3-4A1A-9FAB-D17BC25F9A32}" srcOrd="1" destOrd="0" presId="urn:microsoft.com/office/officeart/2005/8/layout/cycle4#1"/>
    <dgm:cxn modelId="{064CC9C1-9293-4682-B38D-C5EF13AC9C87}" type="presParOf" srcId="{7708D7C0-2DB3-4A1A-9FAB-D17BC25F9A32}" destId="{10977B69-E253-4F47-B8B8-9FD67D7B8F61}" srcOrd="0" destOrd="0" presId="urn:microsoft.com/office/officeart/2005/8/layout/cycle4#1"/>
    <dgm:cxn modelId="{E18657EC-FC59-4763-A128-1B486079162F}" type="presParOf" srcId="{7708D7C0-2DB3-4A1A-9FAB-D17BC25F9A32}" destId="{06C36FCA-A66F-42A8-8E65-4038174D121C}" srcOrd="1" destOrd="0" presId="urn:microsoft.com/office/officeart/2005/8/layout/cycle4#1"/>
    <dgm:cxn modelId="{2DAED483-4836-4298-8509-47EECF3A3037}" type="presParOf" srcId="{7708D7C0-2DB3-4A1A-9FAB-D17BC25F9A32}" destId="{C73FCB35-60E9-43DE-8CAA-48B55FB26222}" srcOrd="2" destOrd="0" presId="urn:microsoft.com/office/officeart/2005/8/layout/cycle4#1"/>
    <dgm:cxn modelId="{868BE7EE-FF3A-4294-B9FF-6B77353965A2}" type="presParOf" srcId="{7708D7C0-2DB3-4A1A-9FAB-D17BC25F9A32}" destId="{40D24560-A67E-4D3A-8D1C-97803C3FCBEA}" srcOrd="3" destOrd="0" presId="urn:microsoft.com/office/officeart/2005/8/layout/cycle4#1"/>
    <dgm:cxn modelId="{9B246FD4-4752-4F3E-BC48-25DD6D85DC53}" type="presParOf" srcId="{7708D7C0-2DB3-4A1A-9FAB-D17BC25F9A32}" destId="{A65A4533-744C-4793-BF82-58BA5D2041A3}" srcOrd="4" destOrd="0" presId="urn:microsoft.com/office/officeart/2005/8/layout/cycle4#1"/>
    <dgm:cxn modelId="{51687A74-D731-4A8B-BC72-B02C822C126C}" type="presParOf" srcId="{2F33A29C-3833-49DD-9EB0-C983FF8B2917}" destId="{9FE657EA-658A-41AD-823B-63BE7867B19D}" srcOrd="2" destOrd="0" presId="urn:microsoft.com/office/officeart/2005/8/layout/cycle4#1"/>
    <dgm:cxn modelId="{928BFBB0-BC88-4076-B250-19984E36C6E6}" type="presParOf" srcId="{2F33A29C-3833-49DD-9EB0-C983FF8B2917}" destId="{BDF770F6-9408-4A6B-86F1-3B68386A30BF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CB898E-83DB-4607-A9F7-38E5664D61F6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49F907-D721-4C2A-987D-EB85B29B7235}">
      <dgm:prSet phldrT="[Text]"/>
      <dgm:spPr/>
      <dgm:t>
        <a:bodyPr/>
        <a:lstStyle/>
        <a:p>
          <a:r>
            <a:rPr lang="en-US" smtClean="0"/>
            <a:t>Member Enrollment &amp; Card Issuance</a:t>
          </a:r>
          <a:endParaRPr lang="en-US"/>
        </a:p>
      </dgm:t>
    </dgm:pt>
    <dgm:pt modelId="{24C44CD3-8D09-4895-9C75-D3F8B6A79E7A}" type="parTrans" cxnId="{E315DE0B-B5A8-4CAE-84AD-578A44FAAA37}">
      <dgm:prSet/>
      <dgm:spPr/>
      <dgm:t>
        <a:bodyPr/>
        <a:lstStyle/>
        <a:p>
          <a:endParaRPr lang="en-US"/>
        </a:p>
      </dgm:t>
    </dgm:pt>
    <dgm:pt modelId="{92067D43-9B02-4DC2-8F1D-01EB844EDB4B}" type="sibTrans" cxnId="{E315DE0B-B5A8-4CAE-84AD-578A44FAAA37}">
      <dgm:prSet/>
      <dgm:spPr/>
      <dgm:t>
        <a:bodyPr/>
        <a:lstStyle/>
        <a:p>
          <a:endParaRPr lang="en-US"/>
        </a:p>
      </dgm:t>
    </dgm:pt>
    <dgm:pt modelId="{7642C828-64DF-4426-91D1-D4E9F08547BF}">
      <dgm:prSet/>
      <dgm:spPr/>
      <dgm:t>
        <a:bodyPr/>
        <a:lstStyle/>
        <a:p>
          <a:r>
            <a:rPr lang="en-US" dirty="0" smtClean="0"/>
            <a:t>Cashless Management  </a:t>
          </a:r>
        </a:p>
      </dgm:t>
    </dgm:pt>
    <dgm:pt modelId="{50AD621F-7366-4A75-BBBC-941C80AE1FA9}" type="parTrans" cxnId="{1D7E9722-1710-4D6D-B12D-1ABD90EC31F4}">
      <dgm:prSet/>
      <dgm:spPr/>
      <dgm:t>
        <a:bodyPr/>
        <a:lstStyle/>
        <a:p>
          <a:endParaRPr lang="en-US"/>
        </a:p>
      </dgm:t>
    </dgm:pt>
    <dgm:pt modelId="{997BF3D1-81D0-45D5-9BB8-CBDB6E4CDB20}" type="sibTrans" cxnId="{1D7E9722-1710-4D6D-B12D-1ABD90EC31F4}">
      <dgm:prSet/>
      <dgm:spPr/>
      <dgm:t>
        <a:bodyPr/>
        <a:lstStyle/>
        <a:p>
          <a:endParaRPr lang="en-US"/>
        </a:p>
      </dgm:t>
    </dgm:pt>
    <dgm:pt modelId="{B14D0ACC-429B-47C1-BE0E-7E7D6798112C}">
      <dgm:prSet/>
      <dgm:spPr/>
      <dgm:t>
        <a:bodyPr/>
        <a:lstStyle/>
        <a:p>
          <a:r>
            <a:rPr lang="en-US" smtClean="0"/>
            <a:t>Reimbursement Claims</a:t>
          </a:r>
          <a:endParaRPr lang="en-US" dirty="0" smtClean="0"/>
        </a:p>
      </dgm:t>
    </dgm:pt>
    <dgm:pt modelId="{C468791F-1A8B-4056-B58B-BB90963425A6}" type="parTrans" cxnId="{15C82457-ED63-4B1C-BAE7-358702EABBA6}">
      <dgm:prSet/>
      <dgm:spPr/>
      <dgm:t>
        <a:bodyPr/>
        <a:lstStyle/>
        <a:p>
          <a:endParaRPr lang="en-US"/>
        </a:p>
      </dgm:t>
    </dgm:pt>
    <dgm:pt modelId="{BF58BD95-AAE9-4E55-93D7-39F47C1E0C11}" type="sibTrans" cxnId="{15C82457-ED63-4B1C-BAE7-358702EABBA6}">
      <dgm:prSet/>
      <dgm:spPr/>
      <dgm:t>
        <a:bodyPr/>
        <a:lstStyle/>
        <a:p>
          <a:endParaRPr lang="en-US"/>
        </a:p>
      </dgm:t>
    </dgm:pt>
    <dgm:pt modelId="{5C5FF07D-9CD8-4063-9C8F-0DAAA599DB6B}">
      <dgm:prSet/>
      <dgm:spPr/>
      <dgm:t>
        <a:bodyPr/>
        <a:lstStyle/>
        <a:p>
          <a:r>
            <a:rPr lang="en-US" dirty="0" smtClean="0"/>
            <a:t>Customer Support Services</a:t>
          </a:r>
        </a:p>
      </dgm:t>
    </dgm:pt>
    <dgm:pt modelId="{167A233D-578C-4FFE-85D0-5396D9D05E96}" type="parTrans" cxnId="{DE6712FA-A0C8-4E12-BA57-91FF4DC415D0}">
      <dgm:prSet/>
      <dgm:spPr/>
      <dgm:t>
        <a:bodyPr/>
        <a:lstStyle/>
        <a:p>
          <a:endParaRPr lang="en-US"/>
        </a:p>
      </dgm:t>
    </dgm:pt>
    <dgm:pt modelId="{0543B702-A684-43B3-ADF7-A839BC1D6811}" type="sibTrans" cxnId="{DE6712FA-A0C8-4E12-BA57-91FF4DC415D0}">
      <dgm:prSet/>
      <dgm:spPr/>
      <dgm:t>
        <a:bodyPr/>
        <a:lstStyle/>
        <a:p>
          <a:endParaRPr lang="en-US"/>
        </a:p>
      </dgm:t>
    </dgm:pt>
    <dgm:pt modelId="{BF69316D-3338-4198-AD06-73DF5F3B18DC}">
      <dgm:prSet/>
      <dgm:spPr/>
      <dgm:t>
        <a:bodyPr/>
        <a:lstStyle/>
        <a:p>
          <a:r>
            <a:rPr lang="en-US" smtClean="0"/>
            <a:t>Grievance Management </a:t>
          </a:r>
          <a:endParaRPr lang="en-US" dirty="0" smtClean="0"/>
        </a:p>
      </dgm:t>
    </dgm:pt>
    <dgm:pt modelId="{23FFADE2-DBB5-4FA5-8E14-7FD7EE6ABC90}" type="parTrans" cxnId="{B7EBD7A9-FFA1-4576-BD55-9822E3B1F9AC}">
      <dgm:prSet/>
      <dgm:spPr/>
      <dgm:t>
        <a:bodyPr/>
        <a:lstStyle/>
        <a:p>
          <a:endParaRPr lang="en-US"/>
        </a:p>
      </dgm:t>
    </dgm:pt>
    <dgm:pt modelId="{DC6397E7-DC36-434F-8623-20F427DC0262}" type="sibTrans" cxnId="{B7EBD7A9-FFA1-4576-BD55-9822E3B1F9AC}">
      <dgm:prSet/>
      <dgm:spPr/>
      <dgm:t>
        <a:bodyPr/>
        <a:lstStyle/>
        <a:p>
          <a:endParaRPr lang="en-US"/>
        </a:p>
      </dgm:t>
    </dgm:pt>
    <dgm:pt modelId="{B32E43A8-1656-43DE-9A89-BA3EF6976CFE}">
      <dgm:prSet/>
      <dgm:spPr/>
      <dgm:t>
        <a:bodyPr/>
        <a:lstStyle/>
        <a:p>
          <a:r>
            <a:rPr lang="en-US" dirty="0" smtClean="0"/>
            <a:t>Claims Payment</a:t>
          </a:r>
        </a:p>
      </dgm:t>
    </dgm:pt>
    <dgm:pt modelId="{EC0EBF28-3FBE-4F3C-BADF-F9DFC044AEDA}" type="parTrans" cxnId="{78C13A9F-5756-43D0-9BEE-75FC45173E93}">
      <dgm:prSet/>
      <dgm:spPr/>
      <dgm:t>
        <a:bodyPr/>
        <a:lstStyle/>
        <a:p>
          <a:endParaRPr lang="en-US"/>
        </a:p>
      </dgm:t>
    </dgm:pt>
    <dgm:pt modelId="{8A90013E-5CFC-4FB9-AA26-2B1A974F5E64}" type="sibTrans" cxnId="{78C13A9F-5756-43D0-9BEE-75FC45173E93}">
      <dgm:prSet/>
      <dgm:spPr/>
      <dgm:t>
        <a:bodyPr/>
        <a:lstStyle/>
        <a:p>
          <a:endParaRPr lang="en-US"/>
        </a:p>
      </dgm:t>
    </dgm:pt>
    <dgm:pt modelId="{69F0472E-5A20-4431-9088-1B2C6F4E837F}">
      <dgm:prSet/>
      <dgm:spPr/>
      <dgm:t>
        <a:bodyPr/>
        <a:lstStyle/>
        <a:p>
          <a:r>
            <a:rPr lang="en-US" smtClean="0"/>
            <a:t>Claims Audit &amp; Investigation</a:t>
          </a:r>
          <a:endParaRPr lang="en-US" dirty="0" smtClean="0"/>
        </a:p>
      </dgm:t>
    </dgm:pt>
    <dgm:pt modelId="{3DE2F395-C710-4CF3-9C00-AE9C4B0E9028}" type="parTrans" cxnId="{211A9B04-3B39-404C-99F6-B1BF9BFF1B35}">
      <dgm:prSet/>
      <dgm:spPr/>
      <dgm:t>
        <a:bodyPr/>
        <a:lstStyle/>
        <a:p>
          <a:endParaRPr lang="en-US"/>
        </a:p>
      </dgm:t>
    </dgm:pt>
    <dgm:pt modelId="{A2B089E4-5B55-44B2-B30E-4CA0B30447B9}" type="sibTrans" cxnId="{211A9B04-3B39-404C-99F6-B1BF9BFF1B35}">
      <dgm:prSet/>
      <dgm:spPr/>
      <dgm:t>
        <a:bodyPr/>
        <a:lstStyle/>
        <a:p>
          <a:endParaRPr lang="en-US"/>
        </a:p>
      </dgm:t>
    </dgm:pt>
    <dgm:pt modelId="{AA3896E5-81AE-4851-8138-B295D3E0A05C}">
      <dgm:prSet/>
      <dgm:spPr/>
      <dgm:t>
        <a:bodyPr/>
        <a:lstStyle/>
        <a:p>
          <a:r>
            <a:rPr lang="en-US" dirty="0" smtClean="0"/>
            <a:t>Provider Management </a:t>
          </a:r>
        </a:p>
      </dgm:t>
    </dgm:pt>
    <dgm:pt modelId="{E22D3117-F46F-48D7-B2D1-8B4B98550D69}" type="parTrans" cxnId="{9C306186-757E-4327-95A5-1558146421AF}">
      <dgm:prSet/>
      <dgm:spPr/>
      <dgm:t>
        <a:bodyPr/>
        <a:lstStyle/>
        <a:p>
          <a:endParaRPr lang="en-US"/>
        </a:p>
      </dgm:t>
    </dgm:pt>
    <dgm:pt modelId="{36115C00-A4FF-4325-88B2-B11417B46FDF}" type="sibTrans" cxnId="{9C306186-757E-4327-95A5-1558146421AF}">
      <dgm:prSet/>
      <dgm:spPr/>
      <dgm:t>
        <a:bodyPr/>
        <a:lstStyle/>
        <a:p>
          <a:endParaRPr lang="en-US"/>
        </a:p>
      </dgm:t>
    </dgm:pt>
    <dgm:pt modelId="{7B3DB92A-668A-4850-94FB-64F5156ABCBE}">
      <dgm:prSet/>
      <dgm:spPr/>
      <dgm:t>
        <a:bodyPr/>
        <a:lstStyle/>
        <a:p>
          <a:r>
            <a:rPr lang="en-US" dirty="0" smtClean="0"/>
            <a:t>MIS</a:t>
          </a:r>
        </a:p>
      </dgm:t>
    </dgm:pt>
    <dgm:pt modelId="{BEC0E570-8822-40C2-AC8E-A253E6292CB7}" type="parTrans" cxnId="{AC50E70D-11D0-45DE-9DB1-8FAC8225EE11}">
      <dgm:prSet/>
      <dgm:spPr/>
    </dgm:pt>
    <dgm:pt modelId="{E83D6020-F466-4C69-829E-9591F3C26AA4}" type="sibTrans" cxnId="{AC50E70D-11D0-45DE-9DB1-8FAC8225EE11}">
      <dgm:prSet/>
      <dgm:spPr/>
    </dgm:pt>
    <dgm:pt modelId="{6030D65F-C236-4A3B-A57C-A6801825D6C6}" type="pres">
      <dgm:prSet presAssocID="{78CB898E-83DB-4607-A9F7-38E5664D61F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C2D789D-06CE-4386-8325-469F7312DAF7}" type="pres">
      <dgm:prSet presAssocID="{7349F907-D721-4C2A-987D-EB85B29B7235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28F5D-B0D8-404E-9B26-1F0C71B6ABCD}" type="pres">
      <dgm:prSet presAssocID="{92067D43-9B02-4DC2-8F1D-01EB844EDB4B}" presName="sibTrans" presStyleCnt="0"/>
      <dgm:spPr/>
    </dgm:pt>
    <dgm:pt modelId="{71F24E01-8DFB-46BA-997B-5FE73CD596C0}" type="pres">
      <dgm:prSet presAssocID="{7642C828-64DF-4426-91D1-D4E9F08547BF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0CB6DB-CDA7-4277-B8A1-D598CE46CA21}" type="pres">
      <dgm:prSet presAssocID="{997BF3D1-81D0-45D5-9BB8-CBDB6E4CDB20}" presName="sibTrans" presStyleCnt="0"/>
      <dgm:spPr/>
    </dgm:pt>
    <dgm:pt modelId="{689EC08B-E343-4B1C-BE11-D2705400B44F}" type="pres">
      <dgm:prSet presAssocID="{B14D0ACC-429B-47C1-BE0E-7E7D6798112C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146B3D-E062-4F16-80C5-800DE657890D}" type="pres">
      <dgm:prSet presAssocID="{BF58BD95-AAE9-4E55-93D7-39F47C1E0C11}" presName="sibTrans" presStyleCnt="0"/>
      <dgm:spPr/>
    </dgm:pt>
    <dgm:pt modelId="{26CF191C-2A1A-478F-9696-659973F164A4}" type="pres">
      <dgm:prSet presAssocID="{5C5FF07D-9CD8-4063-9C8F-0DAAA599DB6B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A4AB65-51A9-4FE9-B87C-B3C42EA29A67}" type="pres">
      <dgm:prSet presAssocID="{0543B702-A684-43B3-ADF7-A839BC1D6811}" presName="sibTrans" presStyleCnt="0"/>
      <dgm:spPr/>
    </dgm:pt>
    <dgm:pt modelId="{E6C8CF30-2E5D-4F4F-A6EC-7E8468638DB2}" type="pres">
      <dgm:prSet presAssocID="{BF69316D-3338-4198-AD06-73DF5F3B18DC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470647-EF04-49F5-B382-EB85569A04AC}" type="pres">
      <dgm:prSet presAssocID="{DC6397E7-DC36-434F-8623-20F427DC0262}" presName="sibTrans" presStyleCnt="0"/>
      <dgm:spPr/>
    </dgm:pt>
    <dgm:pt modelId="{7CC738A3-C4DA-4F65-BD14-DACCFE84A4C1}" type="pres">
      <dgm:prSet presAssocID="{B32E43A8-1656-43DE-9A89-BA3EF6976CFE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19DBFB-64B9-4582-98E9-C4C98752CC43}" type="pres">
      <dgm:prSet presAssocID="{8A90013E-5CFC-4FB9-AA26-2B1A974F5E64}" presName="sibTrans" presStyleCnt="0"/>
      <dgm:spPr/>
    </dgm:pt>
    <dgm:pt modelId="{F5802504-9212-4D6C-9264-7F2595FF33FB}" type="pres">
      <dgm:prSet presAssocID="{69F0472E-5A20-4431-9088-1B2C6F4E837F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C42907-A8C2-4B32-9D68-1A832852530D}" type="pres">
      <dgm:prSet presAssocID="{A2B089E4-5B55-44B2-B30E-4CA0B30447B9}" presName="sibTrans" presStyleCnt="0"/>
      <dgm:spPr/>
    </dgm:pt>
    <dgm:pt modelId="{89611825-07D9-4E38-A789-846DEDD8A903}" type="pres">
      <dgm:prSet presAssocID="{AA3896E5-81AE-4851-8138-B295D3E0A05C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2DDEBC-9298-4070-A5F1-C68A8FD27BF7}" type="pres">
      <dgm:prSet presAssocID="{36115C00-A4FF-4325-88B2-B11417B46FDF}" presName="sibTrans" presStyleCnt="0"/>
      <dgm:spPr/>
    </dgm:pt>
    <dgm:pt modelId="{26E9C4DC-EF9C-464E-B706-2B388899ECB9}" type="pres">
      <dgm:prSet presAssocID="{7B3DB92A-668A-4850-94FB-64F5156ABCBE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54DB9A-29CE-4237-B7CE-C2640E71E553}" type="presOf" srcId="{B14D0ACC-429B-47C1-BE0E-7E7D6798112C}" destId="{689EC08B-E343-4B1C-BE11-D2705400B44F}" srcOrd="0" destOrd="0" presId="urn:microsoft.com/office/officeart/2005/8/layout/default#1"/>
    <dgm:cxn modelId="{B7EBD7A9-FFA1-4576-BD55-9822E3B1F9AC}" srcId="{78CB898E-83DB-4607-A9F7-38E5664D61F6}" destId="{BF69316D-3338-4198-AD06-73DF5F3B18DC}" srcOrd="4" destOrd="0" parTransId="{23FFADE2-DBB5-4FA5-8E14-7FD7EE6ABC90}" sibTransId="{DC6397E7-DC36-434F-8623-20F427DC0262}"/>
    <dgm:cxn modelId="{211A9B04-3B39-404C-99F6-B1BF9BFF1B35}" srcId="{78CB898E-83DB-4607-A9F7-38E5664D61F6}" destId="{69F0472E-5A20-4431-9088-1B2C6F4E837F}" srcOrd="6" destOrd="0" parTransId="{3DE2F395-C710-4CF3-9C00-AE9C4B0E9028}" sibTransId="{A2B089E4-5B55-44B2-B30E-4CA0B30447B9}"/>
    <dgm:cxn modelId="{DA104D0D-880E-493E-A18C-7980727F0A8D}" type="presOf" srcId="{7349F907-D721-4C2A-987D-EB85B29B7235}" destId="{7C2D789D-06CE-4386-8325-469F7312DAF7}" srcOrd="0" destOrd="0" presId="urn:microsoft.com/office/officeart/2005/8/layout/default#1"/>
    <dgm:cxn modelId="{E315DE0B-B5A8-4CAE-84AD-578A44FAAA37}" srcId="{78CB898E-83DB-4607-A9F7-38E5664D61F6}" destId="{7349F907-D721-4C2A-987D-EB85B29B7235}" srcOrd="0" destOrd="0" parTransId="{24C44CD3-8D09-4895-9C75-D3F8B6A79E7A}" sibTransId="{92067D43-9B02-4DC2-8F1D-01EB844EDB4B}"/>
    <dgm:cxn modelId="{CA6BE119-06D6-40EF-8C50-8D29EDC9032C}" type="presOf" srcId="{7B3DB92A-668A-4850-94FB-64F5156ABCBE}" destId="{26E9C4DC-EF9C-464E-B706-2B388899ECB9}" srcOrd="0" destOrd="0" presId="urn:microsoft.com/office/officeart/2005/8/layout/default#1"/>
    <dgm:cxn modelId="{85E50DE9-2E65-45C0-B584-BEBFEFAD12F6}" type="presOf" srcId="{5C5FF07D-9CD8-4063-9C8F-0DAAA599DB6B}" destId="{26CF191C-2A1A-478F-9696-659973F164A4}" srcOrd="0" destOrd="0" presId="urn:microsoft.com/office/officeart/2005/8/layout/default#1"/>
    <dgm:cxn modelId="{1D7E9722-1710-4D6D-B12D-1ABD90EC31F4}" srcId="{78CB898E-83DB-4607-A9F7-38E5664D61F6}" destId="{7642C828-64DF-4426-91D1-D4E9F08547BF}" srcOrd="1" destOrd="0" parTransId="{50AD621F-7366-4A75-BBBC-941C80AE1FA9}" sibTransId="{997BF3D1-81D0-45D5-9BB8-CBDB6E4CDB20}"/>
    <dgm:cxn modelId="{519FE4D9-0D5D-4107-92A6-12D54013E975}" type="presOf" srcId="{AA3896E5-81AE-4851-8138-B295D3E0A05C}" destId="{89611825-07D9-4E38-A789-846DEDD8A903}" srcOrd="0" destOrd="0" presId="urn:microsoft.com/office/officeart/2005/8/layout/default#1"/>
    <dgm:cxn modelId="{DE6712FA-A0C8-4E12-BA57-91FF4DC415D0}" srcId="{78CB898E-83DB-4607-A9F7-38E5664D61F6}" destId="{5C5FF07D-9CD8-4063-9C8F-0DAAA599DB6B}" srcOrd="3" destOrd="0" parTransId="{167A233D-578C-4FFE-85D0-5396D9D05E96}" sibTransId="{0543B702-A684-43B3-ADF7-A839BC1D6811}"/>
    <dgm:cxn modelId="{4632C7E6-6BE8-4E23-9117-C90CF3DA1ABD}" type="presOf" srcId="{69F0472E-5A20-4431-9088-1B2C6F4E837F}" destId="{F5802504-9212-4D6C-9264-7F2595FF33FB}" srcOrd="0" destOrd="0" presId="urn:microsoft.com/office/officeart/2005/8/layout/default#1"/>
    <dgm:cxn modelId="{8136E7FB-0275-4747-A7A4-384E64FEEA41}" type="presOf" srcId="{7642C828-64DF-4426-91D1-D4E9F08547BF}" destId="{71F24E01-8DFB-46BA-997B-5FE73CD596C0}" srcOrd="0" destOrd="0" presId="urn:microsoft.com/office/officeart/2005/8/layout/default#1"/>
    <dgm:cxn modelId="{78C13A9F-5756-43D0-9BEE-75FC45173E93}" srcId="{78CB898E-83DB-4607-A9F7-38E5664D61F6}" destId="{B32E43A8-1656-43DE-9A89-BA3EF6976CFE}" srcOrd="5" destOrd="0" parTransId="{EC0EBF28-3FBE-4F3C-BADF-F9DFC044AEDA}" sibTransId="{8A90013E-5CFC-4FB9-AA26-2B1A974F5E64}"/>
    <dgm:cxn modelId="{E20A2154-12E2-44D7-810C-D24970DEECCE}" type="presOf" srcId="{B32E43A8-1656-43DE-9A89-BA3EF6976CFE}" destId="{7CC738A3-C4DA-4F65-BD14-DACCFE84A4C1}" srcOrd="0" destOrd="0" presId="urn:microsoft.com/office/officeart/2005/8/layout/default#1"/>
    <dgm:cxn modelId="{08090C4A-8951-44B9-A8D3-312DA8AD1B60}" type="presOf" srcId="{78CB898E-83DB-4607-A9F7-38E5664D61F6}" destId="{6030D65F-C236-4A3B-A57C-A6801825D6C6}" srcOrd="0" destOrd="0" presId="urn:microsoft.com/office/officeart/2005/8/layout/default#1"/>
    <dgm:cxn modelId="{9C306186-757E-4327-95A5-1558146421AF}" srcId="{78CB898E-83DB-4607-A9F7-38E5664D61F6}" destId="{AA3896E5-81AE-4851-8138-B295D3E0A05C}" srcOrd="7" destOrd="0" parTransId="{E22D3117-F46F-48D7-B2D1-8B4B98550D69}" sibTransId="{36115C00-A4FF-4325-88B2-B11417B46FDF}"/>
    <dgm:cxn modelId="{15C82457-ED63-4B1C-BAE7-358702EABBA6}" srcId="{78CB898E-83DB-4607-A9F7-38E5664D61F6}" destId="{B14D0ACC-429B-47C1-BE0E-7E7D6798112C}" srcOrd="2" destOrd="0" parTransId="{C468791F-1A8B-4056-B58B-BB90963425A6}" sibTransId="{BF58BD95-AAE9-4E55-93D7-39F47C1E0C11}"/>
    <dgm:cxn modelId="{AC50E70D-11D0-45DE-9DB1-8FAC8225EE11}" srcId="{78CB898E-83DB-4607-A9F7-38E5664D61F6}" destId="{7B3DB92A-668A-4850-94FB-64F5156ABCBE}" srcOrd="8" destOrd="0" parTransId="{BEC0E570-8822-40C2-AC8E-A253E6292CB7}" sibTransId="{E83D6020-F466-4C69-829E-9591F3C26AA4}"/>
    <dgm:cxn modelId="{A32C6656-F8B2-43E5-9AD9-68F7F1B2ADAA}" type="presOf" srcId="{BF69316D-3338-4198-AD06-73DF5F3B18DC}" destId="{E6C8CF30-2E5D-4F4F-A6EC-7E8468638DB2}" srcOrd="0" destOrd="0" presId="urn:microsoft.com/office/officeart/2005/8/layout/default#1"/>
    <dgm:cxn modelId="{6E461E41-0063-4E5A-A87A-2AA20C669891}" type="presParOf" srcId="{6030D65F-C236-4A3B-A57C-A6801825D6C6}" destId="{7C2D789D-06CE-4386-8325-469F7312DAF7}" srcOrd="0" destOrd="0" presId="urn:microsoft.com/office/officeart/2005/8/layout/default#1"/>
    <dgm:cxn modelId="{0C5BE528-5131-431D-BD15-F910F7B99CBA}" type="presParOf" srcId="{6030D65F-C236-4A3B-A57C-A6801825D6C6}" destId="{AB828F5D-B0D8-404E-9B26-1F0C71B6ABCD}" srcOrd="1" destOrd="0" presId="urn:microsoft.com/office/officeart/2005/8/layout/default#1"/>
    <dgm:cxn modelId="{032B99B9-7C0D-4BB7-BF80-E4AC8595C4FC}" type="presParOf" srcId="{6030D65F-C236-4A3B-A57C-A6801825D6C6}" destId="{71F24E01-8DFB-46BA-997B-5FE73CD596C0}" srcOrd="2" destOrd="0" presId="urn:microsoft.com/office/officeart/2005/8/layout/default#1"/>
    <dgm:cxn modelId="{0616EC39-F4FE-4381-A273-C1BAC6AE171C}" type="presParOf" srcId="{6030D65F-C236-4A3B-A57C-A6801825D6C6}" destId="{770CB6DB-CDA7-4277-B8A1-D598CE46CA21}" srcOrd="3" destOrd="0" presId="urn:microsoft.com/office/officeart/2005/8/layout/default#1"/>
    <dgm:cxn modelId="{6BD4E07F-7DC1-42A0-9ED6-28CE2BDC886D}" type="presParOf" srcId="{6030D65F-C236-4A3B-A57C-A6801825D6C6}" destId="{689EC08B-E343-4B1C-BE11-D2705400B44F}" srcOrd="4" destOrd="0" presId="urn:microsoft.com/office/officeart/2005/8/layout/default#1"/>
    <dgm:cxn modelId="{B27F3E7A-988A-4C0B-AFEE-85EC35ADAFEE}" type="presParOf" srcId="{6030D65F-C236-4A3B-A57C-A6801825D6C6}" destId="{E4146B3D-E062-4F16-80C5-800DE657890D}" srcOrd="5" destOrd="0" presId="urn:microsoft.com/office/officeart/2005/8/layout/default#1"/>
    <dgm:cxn modelId="{632104A9-CD60-4689-A6EC-888C6025CBFE}" type="presParOf" srcId="{6030D65F-C236-4A3B-A57C-A6801825D6C6}" destId="{26CF191C-2A1A-478F-9696-659973F164A4}" srcOrd="6" destOrd="0" presId="urn:microsoft.com/office/officeart/2005/8/layout/default#1"/>
    <dgm:cxn modelId="{992CA5DC-0C24-4CB9-AD74-643582BF9D97}" type="presParOf" srcId="{6030D65F-C236-4A3B-A57C-A6801825D6C6}" destId="{AAA4AB65-51A9-4FE9-B87C-B3C42EA29A67}" srcOrd="7" destOrd="0" presId="urn:microsoft.com/office/officeart/2005/8/layout/default#1"/>
    <dgm:cxn modelId="{5E40D691-F400-42EB-BB01-1E1B377B9CD1}" type="presParOf" srcId="{6030D65F-C236-4A3B-A57C-A6801825D6C6}" destId="{E6C8CF30-2E5D-4F4F-A6EC-7E8468638DB2}" srcOrd="8" destOrd="0" presId="urn:microsoft.com/office/officeart/2005/8/layout/default#1"/>
    <dgm:cxn modelId="{67C77C61-3886-4DAB-BD8A-85CB5042A5DC}" type="presParOf" srcId="{6030D65F-C236-4A3B-A57C-A6801825D6C6}" destId="{6E470647-EF04-49F5-B382-EB85569A04AC}" srcOrd="9" destOrd="0" presId="urn:microsoft.com/office/officeart/2005/8/layout/default#1"/>
    <dgm:cxn modelId="{FD235EBC-8AED-41FA-8ED8-4465EADB0A8F}" type="presParOf" srcId="{6030D65F-C236-4A3B-A57C-A6801825D6C6}" destId="{7CC738A3-C4DA-4F65-BD14-DACCFE84A4C1}" srcOrd="10" destOrd="0" presId="urn:microsoft.com/office/officeart/2005/8/layout/default#1"/>
    <dgm:cxn modelId="{9479858D-49C3-441A-99A8-B172F51562AE}" type="presParOf" srcId="{6030D65F-C236-4A3B-A57C-A6801825D6C6}" destId="{2319DBFB-64B9-4582-98E9-C4C98752CC43}" srcOrd="11" destOrd="0" presId="urn:microsoft.com/office/officeart/2005/8/layout/default#1"/>
    <dgm:cxn modelId="{EF58404D-9F45-4778-9C91-BFF1FDA9044B}" type="presParOf" srcId="{6030D65F-C236-4A3B-A57C-A6801825D6C6}" destId="{F5802504-9212-4D6C-9264-7F2595FF33FB}" srcOrd="12" destOrd="0" presId="urn:microsoft.com/office/officeart/2005/8/layout/default#1"/>
    <dgm:cxn modelId="{39839FD1-2318-4915-AC0F-5991A1502D52}" type="presParOf" srcId="{6030D65F-C236-4A3B-A57C-A6801825D6C6}" destId="{05C42907-A8C2-4B32-9D68-1A832852530D}" srcOrd="13" destOrd="0" presId="urn:microsoft.com/office/officeart/2005/8/layout/default#1"/>
    <dgm:cxn modelId="{BCD4973F-6EE3-41B6-9D17-A4EE195BB61B}" type="presParOf" srcId="{6030D65F-C236-4A3B-A57C-A6801825D6C6}" destId="{89611825-07D9-4E38-A789-846DEDD8A903}" srcOrd="14" destOrd="0" presId="urn:microsoft.com/office/officeart/2005/8/layout/default#1"/>
    <dgm:cxn modelId="{65604876-DBC2-4531-8EE0-C12154117BC2}" type="presParOf" srcId="{6030D65F-C236-4A3B-A57C-A6801825D6C6}" destId="{032DDEBC-9298-4070-A5F1-C68A8FD27BF7}" srcOrd="15" destOrd="0" presId="urn:microsoft.com/office/officeart/2005/8/layout/default#1"/>
    <dgm:cxn modelId="{58BC8FD9-CCB7-4D1A-9F69-94A9040BB184}" type="presParOf" srcId="{6030D65F-C236-4A3B-A57C-A6801825D6C6}" destId="{26E9C4DC-EF9C-464E-B706-2B388899ECB9}" srcOrd="1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3D8F8D-C31C-4A22-BB46-1C2F896FA70B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C08D65-D468-4F00-B104-13D6E55018F8}">
      <dgm:prSet phldrT="[Text]"/>
      <dgm:spPr/>
      <dgm:t>
        <a:bodyPr/>
        <a:lstStyle/>
        <a:p>
          <a:r>
            <a:rPr lang="en-US"/>
            <a:t>Receive Fax document &amp; Segregrate </a:t>
          </a:r>
        </a:p>
      </dgm:t>
    </dgm:pt>
    <dgm:pt modelId="{3E73900E-50D2-4F94-A2CC-FD75900F7A61}" type="parTrans" cxnId="{E1783790-A6D0-4E06-BB43-C4338E92D015}">
      <dgm:prSet/>
      <dgm:spPr/>
      <dgm:t>
        <a:bodyPr/>
        <a:lstStyle/>
        <a:p>
          <a:endParaRPr lang="en-US"/>
        </a:p>
      </dgm:t>
    </dgm:pt>
    <dgm:pt modelId="{E1287510-FBCF-4D06-BE1C-7F9E0885E1D4}" type="sibTrans" cxnId="{E1783790-A6D0-4E06-BB43-C4338E92D015}">
      <dgm:prSet/>
      <dgm:spPr/>
      <dgm:t>
        <a:bodyPr/>
        <a:lstStyle/>
        <a:p>
          <a:endParaRPr lang="en-US"/>
        </a:p>
      </dgm:t>
    </dgm:pt>
    <dgm:pt modelId="{E4D6B4BB-9C05-4965-976F-A58DBFB8FE8B}">
      <dgm:prSet phldrT="[Text]"/>
      <dgm:spPr/>
      <dgm:t>
        <a:bodyPr/>
        <a:lstStyle/>
        <a:p>
          <a:r>
            <a:rPr lang="en-US"/>
            <a:t>Attach Card No /Claim No </a:t>
          </a:r>
        </a:p>
      </dgm:t>
    </dgm:pt>
    <dgm:pt modelId="{EEA2EDEB-B3F6-466C-B6A5-CB8C2013FFCB}" type="parTrans" cxnId="{17B7C735-3103-4F0F-8489-E4B3318527C3}">
      <dgm:prSet/>
      <dgm:spPr/>
      <dgm:t>
        <a:bodyPr/>
        <a:lstStyle/>
        <a:p>
          <a:endParaRPr lang="en-US"/>
        </a:p>
      </dgm:t>
    </dgm:pt>
    <dgm:pt modelId="{B2084D32-4DCE-4553-9801-043D83CCFE46}" type="sibTrans" cxnId="{17B7C735-3103-4F0F-8489-E4B3318527C3}">
      <dgm:prSet/>
      <dgm:spPr/>
      <dgm:t>
        <a:bodyPr/>
        <a:lstStyle/>
        <a:p>
          <a:endParaRPr lang="en-US"/>
        </a:p>
      </dgm:t>
    </dgm:pt>
    <dgm:pt modelId="{7A249B90-FCE4-4087-B80A-6B80AE976E80}">
      <dgm:prSet phldrT="[Text]"/>
      <dgm:spPr/>
      <dgm:t>
        <a:bodyPr/>
        <a:lstStyle/>
        <a:p>
          <a:r>
            <a:rPr lang="en-US"/>
            <a:t>Intimate Claim</a:t>
          </a:r>
        </a:p>
      </dgm:t>
    </dgm:pt>
    <dgm:pt modelId="{360B1EB4-7EE0-4BD2-88DC-B845F1732D77}" type="parTrans" cxnId="{3C9CF430-03EF-4D36-BD99-D4011F2D63D7}">
      <dgm:prSet/>
      <dgm:spPr/>
      <dgm:t>
        <a:bodyPr/>
        <a:lstStyle/>
        <a:p>
          <a:endParaRPr lang="en-US"/>
        </a:p>
      </dgm:t>
    </dgm:pt>
    <dgm:pt modelId="{A8AE75BB-0537-4FC9-BB77-482575DECE64}" type="sibTrans" cxnId="{3C9CF430-03EF-4D36-BD99-D4011F2D63D7}">
      <dgm:prSet/>
      <dgm:spPr/>
      <dgm:t>
        <a:bodyPr/>
        <a:lstStyle/>
        <a:p>
          <a:endParaRPr lang="en-US"/>
        </a:p>
      </dgm:t>
    </dgm:pt>
    <dgm:pt modelId="{4A77BCFC-063F-41A7-9A49-6C7A3989CA08}">
      <dgm:prSet phldrT="[Text]"/>
      <dgm:spPr/>
      <dgm:t>
        <a:bodyPr/>
        <a:lstStyle/>
        <a:p>
          <a:r>
            <a:rPr lang="en-US"/>
            <a:t>Update Cashless Request Form </a:t>
          </a:r>
        </a:p>
      </dgm:t>
    </dgm:pt>
    <dgm:pt modelId="{AB98C082-1F37-4B39-B6F6-BAE762BFC8E8}" type="parTrans" cxnId="{6F8EF4A4-FADC-491F-9B37-B474D1F21AAC}">
      <dgm:prSet/>
      <dgm:spPr/>
      <dgm:t>
        <a:bodyPr/>
        <a:lstStyle/>
        <a:p>
          <a:endParaRPr lang="en-US"/>
        </a:p>
      </dgm:t>
    </dgm:pt>
    <dgm:pt modelId="{9764D27E-CBD0-4536-BD7F-6E7D4A65052E}" type="sibTrans" cxnId="{6F8EF4A4-FADC-491F-9B37-B474D1F21AAC}">
      <dgm:prSet/>
      <dgm:spPr/>
      <dgm:t>
        <a:bodyPr/>
        <a:lstStyle/>
        <a:p>
          <a:endParaRPr lang="en-US"/>
        </a:p>
      </dgm:t>
    </dgm:pt>
    <dgm:pt modelId="{8DC8CFE3-1DDD-4201-8BFD-E613266B8DF8}">
      <dgm:prSet phldrT="[Text]"/>
      <dgm:spPr/>
      <dgm:t>
        <a:bodyPr/>
        <a:lstStyle/>
        <a:p>
          <a:r>
            <a:rPr lang="en-US"/>
            <a:t>Inform Hospital thru Fax &amp; Email </a:t>
          </a:r>
        </a:p>
      </dgm:t>
    </dgm:pt>
    <dgm:pt modelId="{C4533A16-0D13-4D85-A344-A743AC3C0754}" type="parTrans" cxnId="{3294D169-336C-4693-848F-11AD2A55CF91}">
      <dgm:prSet/>
      <dgm:spPr/>
      <dgm:t>
        <a:bodyPr/>
        <a:lstStyle/>
        <a:p>
          <a:endParaRPr lang="en-US"/>
        </a:p>
      </dgm:t>
    </dgm:pt>
    <dgm:pt modelId="{433F7BFA-930F-4BF7-A5A0-B2E4706940CA}" type="sibTrans" cxnId="{3294D169-336C-4693-848F-11AD2A55CF91}">
      <dgm:prSet/>
      <dgm:spPr/>
      <dgm:t>
        <a:bodyPr/>
        <a:lstStyle/>
        <a:p>
          <a:endParaRPr lang="en-US"/>
        </a:p>
      </dgm:t>
    </dgm:pt>
    <dgm:pt modelId="{A35FE363-F7AC-4AC3-8C59-C21D1CC70B4C}">
      <dgm:prSet phldrT="[Text]"/>
      <dgm:spPr/>
      <dgm:t>
        <a:bodyPr/>
        <a:lstStyle/>
        <a:p>
          <a:r>
            <a:rPr lang="en-US"/>
            <a:t>Cashless Process by doctor and recommened  to Coommittee</a:t>
          </a:r>
        </a:p>
      </dgm:t>
    </dgm:pt>
    <dgm:pt modelId="{21EC6561-173B-41DF-AD2D-819ABF9C44E2}" type="parTrans" cxnId="{0003B5B8-CB03-4C11-8085-B62B74C2BB34}">
      <dgm:prSet/>
      <dgm:spPr/>
      <dgm:t>
        <a:bodyPr/>
        <a:lstStyle/>
        <a:p>
          <a:endParaRPr lang="en-US"/>
        </a:p>
      </dgm:t>
    </dgm:pt>
    <dgm:pt modelId="{4FBD09B5-A35D-4E6B-98E8-AC0FFB9088FF}" type="sibTrans" cxnId="{0003B5B8-CB03-4C11-8085-B62B74C2BB34}">
      <dgm:prSet/>
      <dgm:spPr/>
      <dgm:t>
        <a:bodyPr/>
        <a:lstStyle/>
        <a:p>
          <a:endParaRPr lang="en-US"/>
        </a:p>
      </dgm:t>
    </dgm:pt>
    <dgm:pt modelId="{2F1E4B30-55FB-42F0-9959-9182D282D720}">
      <dgm:prSet phldrT="[Text]"/>
      <dgm:spPr/>
      <dgm:t>
        <a:bodyPr/>
        <a:lstStyle/>
        <a:p>
          <a:r>
            <a:rPr lang="en-US"/>
            <a:t>Issue Authrization Letter /Rejection letter /raise Query </a:t>
          </a:r>
        </a:p>
      </dgm:t>
    </dgm:pt>
    <dgm:pt modelId="{9913770C-912C-426B-A6C7-DB1A7D9D0E8F}" type="parTrans" cxnId="{8BA04386-F10C-4B1C-AB36-A118945F6C97}">
      <dgm:prSet/>
      <dgm:spPr/>
      <dgm:t>
        <a:bodyPr/>
        <a:lstStyle/>
        <a:p>
          <a:endParaRPr lang="en-US"/>
        </a:p>
      </dgm:t>
    </dgm:pt>
    <dgm:pt modelId="{F63DAF8A-142A-43C0-9223-9680799DD619}" type="sibTrans" cxnId="{8BA04386-F10C-4B1C-AB36-A118945F6C97}">
      <dgm:prSet/>
      <dgm:spPr/>
      <dgm:t>
        <a:bodyPr/>
        <a:lstStyle/>
        <a:p>
          <a:endParaRPr lang="en-US"/>
        </a:p>
      </dgm:t>
    </dgm:pt>
    <dgm:pt modelId="{7222C73C-C047-4D3F-8840-7B5C75C5C53E}">
      <dgm:prSet phldrT="[Text]"/>
      <dgm:spPr/>
      <dgm:t>
        <a:bodyPr/>
        <a:lstStyle/>
        <a:p>
          <a:r>
            <a:rPr lang="en-US"/>
            <a:t>Committee takes final decision on case </a:t>
          </a:r>
        </a:p>
      </dgm:t>
    </dgm:pt>
    <dgm:pt modelId="{D28E7A10-C7F3-4A47-A191-8B9E825266C2}" type="parTrans" cxnId="{C93D6547-53E5-462C-AFAD-0C9015F17503}">
      <dgm:prSet/>
      <dgm:spPr/>
      <dgm:t>
        <a:bodyPr/>
        <a:lstStyle/>
        <a:p>
          <a:endParaRPr lang="en-US"/>
        </a:p>
      </dgm:t>
    </dgm:pt>
    <dgm:pt modelId="{6B628742-6BBE-4BD4-8E83-16636DFE3C34}" type="sibTrans" cxnId="{C93D6547-53E5-462C-AFAD-0C9015F17503}">
      <dgm:prSet/>
      <dgm:spPr/>
      <dgm:t>
        <a:bodyPr/>
        <a:lstStyle/>
        <a:p>
          <a:endParaRPr lang="en-US"/>
        </a:p>
      </dgm:t>
    </dgm:pt>
    <dgm:pt modelId="{41464C97-253E-44F2-A352-DA81D55B8BB4}">
      <dgm:prSet phldrT="[Text]"/>
      <dgm:spPr/>
      <dgm:t>
        <a:bodyPr/>
        <a:lstStyle/>
        <a:p>
          <a:r>
            <a:rPr lang="en-US"/>
            <a:t>Cashless case Close </a:t>
          </a:r>
        </a:p>
      </dgm:t>
    </dgm:pt>
    <dgm:pt modelId="{FC69EF75-45FC-429C-8B01-04AE9C4C1B9B}" type="parTrans" cxnId="{D3863458-9F62-401E-877D-8C4E37BB0978}">
      <dgm:prSet/>
      <dgm:spPr/>
      <dgm:t>
        <a:bodyPr/>
        <a:lstStyle/>
        <a:p>
          <a:endParaRPr lang="en-US"/>
        </a:p>
      </dgm:t>
    </dgm:pt>
    <dgm:pt modelId="{B73CB0ED-7041-40AD-8AE0-A995AE727479}" type="sibTrans" cxnId="{D3863458-9F62-401E-877D-8C4E37BB0978}">
      <dgm:prSet/>
      <dgm:spPr/>
      <dgm:t>
        <a:bodyPr/>
        <a:lstStyle/>
        <a:p>
          <a:endParaRPr lang="en-US"/>
        </a:p>
      </dgm:t>
    </dgm:pt>
    <dgm:pt modelId="{B6E753E7-9553-4A83-BB3E-D94A05438F2A}">
      <dgm:prSet phldrT="[Text]"/>
      <dgm:spPr/>
      <dgm:t>
        <a:bodyPr/>
        <a:lstStyle/>
        <a:p>
          <a:r>
            <a:rPr lang="en-US"/>
            <a:t>Hospital sends  Original Claim dcoument  for Payment </a:t>
          </a:r>
        </a:p>
      </dgm:t>
    </dgm:pt>
    <dgm:pt modelId="{EAC3F76F-A6F1-4226-AA8C-D5C414D3BFBF}" type="parTrans" cxnId="{D8BE34E0-A7A0-45B4-A71E-316CD0CDE565}">
      <dgm:prSet/>
      <dgm:spPr/>
      <dgm:t>
        <a:bodyPr/>
        <a:lstStyle/>
        <a:p>
          <a:endParaRPr lang="en-US"/>
        </a:p>
      </dgm:t>
    </dgm:pt>
    <dgm:pt modelId="{A01F40E6-A751-4BCD-9E8B-6A6080DCECBF}" type="sibTrans" cxnId="{D8BE34E0-A7A0-45B4-A71E-316CD0CDE565}">
      <dgm:prSet/>
      <dgm:spPr/>
      <dgm:t>
        <a:bodyPr/>
        <a:lstStyle/>
        <a:p>
          <a:endParaRPr lang="en-US"/>
        </a:p>
      </dgm:t>
    </dgm:pt>
    <dgm:pt modelId="{4A87BE93-1728-4877-92E8-40EF99B67CA4}" type="pres">
      <dgm:prSet presAssocID="{F73D8F8D-C31C-4A22-BB46-1C2F896FA70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C3E1480-B002-49CC-A4E4-82E06A47A4D2}" type="pres">
      <dgm:prSet presAssocID="{30C08D65-D468-4F00-B104-13D6E55018F8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B70AAA-BC98-4898-88BE-574E263587D7}" type="pres">
      <dgm:prSet presAssocID="{E1287510-FBCF-4D06-BE1C-7F9E0885E1D4}" presName="sibTrans" presStyleLbl="sibTrans1D1" presStyleIdx="0" presStyleCnt="9"/>
      <dgm:spPr/>
      <dgm:t>
        <a:bodyPr/>
        <a:lstStyle/>
        <a:p>
          <a:endParaRPr lang="en-US"/>
        </a:p>
      </dgm:t>
    </dgm:pt>
    <dgm:pt modelId="{7C241BF0-3A65-46E8-B042-8CE97F08C05C}" type="pres">
      <dgm:prSet presAssocID="{E1287510-FBCF-4D06-BE1C-7F9E0885E1D4}" presName="connectorText" presStyleLbl="sibTrans1D1" presStyleIdx="0" presStyleCnt="9"/>
      <dgm:spPr/>
      <dgm:t>
        <a:bodyPr/>
        <a:lstStyle/>
        <a:p>
          <a:endParaRPr lang="en-US"/>
        </a:p>
      </dgm:t>
    </dgm:pt>
    <dgm:pt modelId="{1F48C3DE-D1F8-4AD5-8944-75E567371CB0}" type="pres">
      <dgm:prSet presAssocID="{E4D6B4BB-9C05-4965-976F-A58DBFB8FE8B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8819B8-AC2D-498E-9D23-306E484072B5}" type="pres">
      <dgm:prSet presAssocID="{B2084D32-4DCE-4553-9801-043D83CCFE46}" presName="sibTrans" presStyleLbl="sibTrans1D1" presStyleIdx="1" presStyleCnt="9"/>
      <dgm:spPr/>
      <dgm:t>
        <a:bodyPr/>
        <a:lstStyle/>
        <a:p>
          <a:endParaRPr lang="en-US"/>
        </a:p>
      </dgm:t>
    </dgm:pt>
    <dgm:pt modelId="{F6056DBF-6FE6-4837-B9DA-D286388C5B2B}" type="pres">
      <dgm:prSet presAssocID="{B2084D32-4DCE-4553-9801-043D83CCFE46}" presName="connectorText" presStyleLbl="sibTrans1D1" presStyleIdx="1" presStyleCnt="9"/>
      <dgm:spPr/>
      <dgm:t>
        <a:bodyPr/>
        <a:lstStyle/>
        <a:p>
          <a:endParaRPr lang="en-US"/>
        </a:p>
      </dgm:t>
    </dgm:pt>
    <dgm:pt modelId="{FD132BD6-99C2-4CA8-8049-287DE0324CC1}" type="pres">
      <dgm:prSet presAssocID="{7A249B90-FCE4-4087-B80A-6B80AE976E80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8982EB-ADDC-48CD-9727-095C16244C8A}" type="pres">
      <dgm:prSet presAssocID="{A8AE75BB-0537-4FC9-BB77-482575DECE64}" presName="sibTrans" presStyleLbl="sibTrans1D1" presStyleIdx="2" presStyleCnt="9"/>
      <dgm:spPr/>
      <dgm:t>
        <a:bodyPr/>
        <a:lstStyle/>
        <a:p>
          <a:endParaRPr lang="en-US"/>
        </a:p>
      </dgm:t>
    </dgm:pt>
    <dgm:pt modelId="{E71DDBEE-8D1B-4D29-BBBA-E074E27FF365}" type="pres">
      <dgm:prSet presAssocID="{A8AE75BB-0537-4FC9-BB77-482575DECE64}" presName="connectorText" presStyleLbl="sibTrans1D1" presStyleIdx="2" presStyleCnt="9"/>
      <dgm:spPr/>
      <dgm:t>
        <a:bodyPr/>
        <a:lstStyle/>
        <a:p>
          <a:endParaRPr lang="en-US"/>
        </a:p>
      </dgm:t>
    </dgm:pt>
    <dgm:pt modelId="{67559734-9415-418C-94B3-03F8B13E259A}" type="pres">
      <dgm:prSet presAssocID="{4A77BCFC-063F-41A7-9A49-6C7A3989CA08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3F4B64-3E93-4B41-AAC4-E714AF22EEF7}" type="pres">
      <dgm:prSet presAssocID="{9764D27E-CBD0-4536-BD7F-6E7D4A65052E}" presName="sibTrans" presStyleLbl="sibTrans1D1" presStyleIdx="3" presStyleCnt="9"/>
      <dgm:spPr/>
      <dgm:t>
        <a:bodyPr/>
        <a:lstStyle/>
        <a:p>
          <a:endParaRPr lang="en-US"/>
        </a:p>
      </dgm:t>
    </dgm:pt>
    <dgm:pt modelId="{33AACE43-5B6E-43F6-A9F0-3E02CFCF7E37}" type="pres">
      <dgm:prSet presAssocID="{9764D27E-CBD0-4536-BD7F-6E7D4A65052E}" presName="connectorText" presStyleLbl="sibTrans1D1" presStyleIdx="3" presStyleCnt="9"/>
      <dgm:spPr/>
      <dgm:t>
        <a:bodyPr/>
        <a:lstStyle/>
        <a:p>
          <a:endParaRPr lang="en-US"/>
        </a:p>
      </dgm:t>
    </dgm:pt>
    <dgm:pt modelId="{0BE14103-A1D1-4C73-A5B0-5002ED144A96}" type="pres">
      <dgm:prSet presAssocID="{A35FE363-F7AC-4AC3-8C59-C21D1CC70B4C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DE2B07-8A83-420F-8281-E8B7DD36BDC2}" type="pres">
      <dgm:prSet presAssocID="{4FBD09B5-A35D-4E6B-98E8-AC0FFB9088FF}" presName="sibTrans" presStyleLbl="sibTrans1D1" presStyleIdx="4" presStyleCnt="9"/>
      <dgm:spPr/>
      <dgm:t>
        <a:bodyPr/>
        <a:lstStyle/>
        <a:p>
          <a:endParaRPr lang="en-US"/>
        </a:p>
      </dgm:t>
    </dgm:pt>
    <dgm:pt modelId="{1DE4D825-5BB9-4973-96C5-995EB687267C}" type="pres">
      <dgm:prSet presAssocID="{4FBD09B5-A35D-4E6B-98E8-AC0FFB9088FF}" presName="connectorText" presStyleLbl="sibTrans1D1" presStyleIdx="4" presStyleCnt="9"/>
      <dgm:spPr/>
      <dgm:t>
        <a:bodyPr/>
        <a:lstStyle/>
        <a:p>
          <a:endParaRPr lang="en-US"/>
        </a:p>
      </dgm:t>
    </dgm:pt>
    <dgm:pt modelId="{7AF6F8D4-C5D8-40EE-B68E-7E04F192C4F6}" type="pres">
      <dgm:prSet presAssocID="{7222C73C-C047-4D3F-8840-7B5C75C5C53E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8C3102-2B4B-4964-8798-042A4A6AEDA1}" type="pres">
      <dgm:prSet presAssocID="{6B628742-6BBE-4BD4-8E83-16636DFE3C34}" presName="sibTrans" presStyleLbl="sibTrans1D1" presStyleIdx="5" presStyleCnt="9"/>
      <dgm:spPr/>
      <dgm:t>
        <a:bodyPr/>
        <a:lstStyle/>
        <a:p>
          <a:endParaRPr lang="en-US"/>
        </a:p>
      </dgm:t>
    </dgm:pt>
    <dgm:pt modelId="{A6467FE8-A2C2-4FF8-B4A9-687D13F0FD9E}" type="pres">
      <dgm:prSet presAssocID="{6B628742-6BBE-4BD4-8E83-16636DFE3C34}" presName="connectorText" presStyleLbl="sibTrans1D1" presStyleIdx="5" presStyleCnt="9"/>
      <dgm:spPr/>
      <dgm:t>
        <a:bodyPr/>
        <a:lstStyle/>
        <a:p>
          <a:endParaRPr lang="en-US"/>
        </a:p>
      </dgm:t>
    </dgm:pt>
    <dgm:pt modelId="{7FC2AF63-8598-4E28-9014-5E0F44D28BDA}" type="pres">
      <dgm:prSet presAssocID="{2F1E4B30-55FB-42F0-9959-9182D282D720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C3CBE-629E-411A-AAD0-D060CA8D52C1}" type="pres">
      <dgm:prSet presAssocID="{F63DAF8A-142A-43C0-9223-9680799DD619}" presName="sibTrans" presStyleLbl="sibTrans1D1" presStyleIdx="6" presStyleCnt="9"/>
      <dgm:spPr/>
      <dgm:t>
        <a:bodyPr/>
        <a:lstStyle/>
        <a:p>
          <a:endParaRPr lang="en-US"/>
        </a:p>
      </dgm:t>
    </dgm:pt>
    <dgm:pt modelId="{71DA70FE-B0B8-4B2E-81DC-63F5158FA0BA}" type="pres">
      <dgm:prSet presAssocID="{F63DAF8A-142A-43C0-9223-9680799DD619}" presName="connectorText" presStyleLbl="sibTrans1D1" presStyleIdx="6" presStyleCnt="9"/>
      <dgm:spPr/>
      <dgm:t>
        <a:bodyPr/>
        <a:lstStyle/>
        <a:p>
          <a:endParaRPr lang="en-US"/>
        </a:p>
      </dgm:t>
    </dgm:pt>
    <dgm:pt modelId="{82809DC2-B9DC-4A2A-90FA-6CFE2E894A11}" type="pres">
      <dgm:prSet presAssocID="{8DC8CFE3-1DDD-4201-8BFD-E613266B8DF8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BA1A50-65DB-4577-AE69-1E499BA42F4D}" type="pres">
      <dgm:prSet presAssocID="{433F7BFA-930F-4BF7-A5A0-B2E4706940CA}" presName="sibTrans" presStyleLbl="sibTrans1D1" presStyleIdx="7" presStyleCnt="9"/>
      <dgm:spPr/>
      <dgm:t>
        <a:bodyPr/>
        <a:lstStyle/>
        <a:p>
          <a:endParaRPr lang="en-US"/>
        </a:p>
      </dgm:t>
    </dgm:pt>
    <dgm:pt modelId="{838FD3FA-C630-4801-B6CC-0B64F2A5662C}" type="pres">
      <dgm:prSet presAssocID="{433F7BFA-930F-4BF7-A5A0-B2E4706940CA}" presName="connectorText" presStyleLbl="sibTrans1D1" presStyleIdx="7" presStyleCnt="9"/>
      <dgm:spPr/>
      <dgm:t>
        <a:bodyPr/>
        <a:lstStyle/>
        <a:p>
          <a:endParaRPr lang="en-US"/>
        </a:p>
      </dgm:t>
    </dgm:pt>
    <dgm:pt modelId="{4405E5D5-552A-47BE-BAAB-1A63F22FBA4A}" type="pres">
      <dgm:prSet presAssocID="{41464C97-253E-44F2-A352-DA81D55B8BB4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7A987A-E5C9-4E89-9B7D-67EF78E365D3}" type="pres">
      <dgm:prSet presAssocID="{B73CB0ED-7041-40AD-8AE0-A995AE727479}" presName="sibTrans" presStyleLbl="sibTrans1D1" presStyleIdx="8" presStyleCnt="9"/>
      <dgm:spPr/>
      <dgm:t>
        <a:bodyPr/>
        <a:lstStyle/>
        <a:p>
          <a:endParaRPr lang="en-US"/>
        </a:p>
      </dgm:t>
    </dgm:pt>
    <dgm:pt modelId="{B99946DA-5E67-4983-83AF-2452C14A383E}" type="pres">
      <dgm:prSet presAssocID="{B73CB0ED-7041-40AD-8AE0-A995AE727479}" presName="connectorText" presStyleLbl="sibTrans1D1" presStyleIdx="8" presStyleCnt="9"/>
      <dgm:spPr/>
      <dgm:t>
        <a:bodyPr/>
        <a:lstStyle/>
        <a:p>
          <a:endParaRPr lang="en-US"/>
        </a:p>
      </dgm:t>
    </dgm:pt>
    <dgm:pt modelId="{1647C0BC-C6DF-419E-B7D2-ACEA25F6DB64}" type="pres">
      <dgm:prSet presAssocID="{B6E753E7-9553-4A83-BB3E-D94A05438F2A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F3E052-353C-4F17-B7C3-63B1FFF06A9D}" type="presOf" srcId="{7222C73C-C047-4D3F-8840-7B5C75C5C53E}" destId="{7AF6F8D4-C5D8-40EE-B68E-7E04F192C4F6}" srcOrd="0" destOrd="0" presId="urn:microsoft.com/office/officeart/2005/8/layout/bProcess3"/>
    <dgm:cxn modelId="{8A2DD746-6BCF-4FE7-A125-24227EB3A4CC}" type="presOf" srcId="{9764D27E-CBD0-4536-BD7F-6E7D4A65052E}" destId="{33AACE43-5B6E-43F6-A9F0-3E02CFCF7E37}" srcOrd="1" destOrd="0" presId="urn:microsoft.com/office/officeart/2005/8/layout/bProcess3"/>
    <dgm:cxn modelId="{6F8EF4A4-FADC-491F-9B37-B474D1F21AAC}" srcId="{F73D8F8D-C31C-4A22-BB46-1C2F896FA70B}" destId="{4A77BCFC-063F-41A7-9A49-6C7A3989CA08}" srcOrd="3" destOrd="0" parTransId="{AB98C082-1F37-4B39-B6F6-BAE762BFC8E8}" sibTransId="{9764D27E-CBD0-4536-BD7F-6E7D4A65052E}"/>
    <dgm:cxn modelId="{BFB6ECA9-6546-414A-9942-EAE0A370B65B}" type="presOf" srcId="{A8AE75BB-0537-4FC9-BB77-482575DECE64}" destId="{E71DDBEE-8D1B-4D29-BBBA-E074E27FF365}" srcOrd="1" destOrd="0" presId="urn:microsoft.com/office/officeart/2005/8/layout/bProcess3"/>
    <dgm:cxn modelId="{F09BF780-1DDC-40D7-B5E0-11AF762B19D0}" type="presOf" srcId="{B6E753E7-9553-4A83-BB3E-D94A05438F2A}" destId="{1647C0BC-C6DF-419E-B7D2-ACEA25F6DB64}" srcOrd="0" destOrd="0" presId="urn:microsoft.com/office/officeart/2005/8/layout/bProcess3"/>
    <dgm:cxn modelId="{E1783790-A6D0-4E06-BB43-C4338E92D015}" srcId="{F73D8F8D-C31C-4A22-BB46-1C2F896FA70B}" destId="{30C08D65-D468-4F00-B104-13D6E55018F8}" srcOrd="0" destOrd="0" parTransId="{3E73900E-50D2-4F94-A2CC-FD75900F7A61}" sibTransId="{E1287510-FBCF-4D06-BE1C-7F9E0885E1D4}"/>
    <dgm:cxn modelId="{70D8D0DF-7F60-4CD9-B009-15D0F1FFD70D}" type="presOf" srcId="{41464C97-253E-44F2-A352-DA81D55B8BB4}" destId="{4405E5D5-552A-47BE-BAAB-1A63F22FBA4A}" srcOrd="0" destOrd="0" presId="urn:microsoft.com/office/officeart/2005/8/layout/bProcess3"/>
    <dgm:cxn modelId="{AD44B9E2-7F46-41C9-8D27-3FF9A141C982}" type="presOf" srcId="{8DC8CFE3-1DDD-4201-8BFD-E613266B8DF8}" destId="{82809DC2-B9DC-4A2A-90FA-6CFE2E894A11}" srcOrd="0" destOrd="0" presId="urn:microsoft.com/office/officeart/2005/8/layout/bProcess3"/>
    <dgm:cxn modelId="{55CE4091-30A7-44C8-908D-281F2F02B314}" type="presOf" srcId="{4FBD09B5-A35D-4E6B-98E8-AC0FFB9088FF}" destId="{FCDE2B07-8A83-420F-8281-E8B7DD36BDC2}" srcOrd="0" destOrd="0" presId="urn:microsoft.com/office/officeart/2005/8/layout/bProcess3"/>
    <dgm:cxn modelId="{8BA04386-F10C-4B1C-AB36-A118945F6C97}" srcId="{F73D8F8D-C31C-4A22-BB46-1C2F896FA70B}" destId="{2F1E4B30-55FB-42F0-9959-9182D282D720}" srcOrd="6" destOrd="0" parTransId="{9913770C-912C-426B-A6C7-DB1A7D9D0E8F}" sibTransId="{F63DAF8A-142A-43C0-9223-9680799DD619}"/>
    <dgm:cxn modelId="{2C8A1F76-84A1-4D05-B9D8-15B3EA261846}" type="presOf" srcId="{4A77BCFC-063F-41A7-9A49-6C7A3989CA08}" destId="{67559734-9415-418C-94B3-03F8B13E259A}" srcOrd="0" destOrd="0" presId="urn:microsoft.com/office/officeart/2005/8/layout/bProcess3"/>
    <dgm:cxn modelId="{C93D6547-53E5-462C-AFAD-0C9015F17503}" srcId="{F73D8F8D-C31C-4A22-BB46-1C2F896FA70B}" destId="{7222C73C-C047-4D3F-8840-7B5C75C5C53E}" srcOrd="5" destOrd="0" parTransId="{D28E7A10-C7F3-4A47-A191-8B9E825266C2}" sibTransId="{6B628742-6BBE-4BD4-8E83-16636DFE3C34}"/>
    <dgm:cxn modelId="{E13F1FC4-DFE7-47B1-821E-8E01F6AD571E}" type="presOf" srcId="{B73CB0ED-7041-40AD-8AE0-A995AE727479}" destId="{B99946DA-5E67-4983-83AF-2452C14A383E}" srcOrd="1" destOrd="0" presId="urn:microsoft.com/office/officeart/2005/8/layout/bProcess3"/>
    <dgm:cxn modelId="{2E0353DB-AB30-4D57-A4AC-92B8F63915ED}" type="presOf" srcId="{30C08D65-D468-4F00-B104-13D6E55018F8}" destId="{7C3E1480-B002-49CC-A4E4-82E06A47A4D2}" srcOrd="0" destOrd="0" presId="urn:microsoft.com/office/officeart/2005/8/layout/bProcess3"/>
    <dgm:cxn modelId="{B49AA59F-5E3B-413A-A9D1-CE10079E4F49}" type="presOf" srcId="{E1287510-FBCF-4D06-BE1C-7F9E0885E1D4}" destId="{7C241BF0-3A65-46E8-B042-8CE97F08C05C}" srcOrd="1" destOrd="0" presId="urn:microsoft.com/office/officeart/2005/8/layout/bProcess3"/>
    <dgm:cxn modelId="{A81DF546-CA0C-4894-9268-CF3F98287E47}" type="presOf" srcId="{F63DAF8A-142A-43C0-9223-9680799DD619}" destId="{71DA70FE-B0B8-4B2E-81DC-63F5158FA0BA}" srcOrd="1" destOrd="0" presId="urn:microsoft.com/office/officeart/2005/8/layout/bProcess3"/>
    <dgm:cxn modelId="{DCE0F003-86B5-4406-91DB-907555ECFCA8}" type="presOf" srcId="{A8AE75BB-0537-4FC9-BB77-482575DECE64}" destId="{908982EB-ADDC-48CD-9727-095C16244C8A}" srcOrd="0" destOrd="0" presId="urn:microsoft.com/office/officeart/2005/8/layout/bProcess3"/>
    <dgm:cxn modelId="{39CB6AD4-C21F-444A-AF41-BED559632A13}" type="presOf" srcId="{B73CB0ED-7041-40AD-8AE0-A995AE727479}" destId="{637A987A-E5C9-4E89-9B7D-67EF78E365D3}" srcOrd="0" destOrd="0" presId="urn:microsoft.com/office/officeart/2005/8/layout/bProcess3"/>
    <dgm:cxn modelId="{80A91F53-CA92-4DD7-932B-58A56971E613}" type="presOf" srcId="{4FBD09B5-A35D-4E6B-98E8-AC0FFB9088FF}" destId="{1DE4D825-5BB9-4973-96C5-995EB687267C}" srcOrd="1" destOrd="0" presId="urn:microsoft.com/office/officeart/2005/8/layout/bProcess3"/>
    <dgm:cxn modelId="{3294D169-336C-4693-848F-11AD2A55CF91}" srcId="{F73D8F8D-C31C-4A22-BB46-1C2F896FA70B}" destId="{8DC8CFE3-1DDD-4201-8BFD-E613266B8DF8}" srcOrd="7" destOrd="0" parTransId="{C4533A16-0D13-4D85-A344-A743AC3C0754}" sibTransId="{433F7BFA-930F-4BF7-A5A0-B2E4706940CA}"/>
    <dgm:cxn modelId="{904B80C8-EB68-45C9-A6AC-C1AD336C4E32}" type="presOf" srcId="{2F1E4B30-55FB-42F0-9959-9182D282D720}" destId="{7FC2AF63-8598-4E28-9014-5E0F44D28BDA}" srcOrd="0" destOrd="0" presId="urn:microsoft.com/office/officeart/2005/8/layout/bProcess3"/>
    <dgm:cxn modelId="{17B7C735-3103-4F0F-8489-E4B3318527C3}" srcId="{F73D8F8D-C31C-4A22-BB46-1C2F896FA70B}" destId="{E4D6B4BB-9C05-4965-976F-A58DBFB8FE8B}" srcOrd="1" destOrd="0" parTransId="{EEA2EDEB-B3F6-466C-B6A5-CB8C2013FFCB}" sibTransId="{B2084D32-4DCE-4553-9801-043D83CCFE46}"/>
    <dgm:cxn modelId="{4064403F-26B8-4B7F-933D-F5B6D7AC92DC}" type="presOf" srcId="{F63DAF8A-142A-43C0-9223-9680799DD619}" destId="{260C3CBE-629E-411A-AAD0-D060CA8D52C1}" srcOrd="0" destOrd="0" presId="urn:microsoft.com/office/officeart/2005/8/layout/bProcess3"/>
    <dgm:cxn modelId="{D8BE34E0-A7A0-45B4-A71E-316CD0CDE565}" srcId="{F73D8F8D-C31C-4A22-BB46-1C2F896FA70B}" destId="{B6E753E7-9553-4A83-BB3E-D94A05438F2A}" srcOrd="9" destOrd="0" parTransId="{EAC3F76F-A6F1-4226-AA8C-D5C414D3BFBF}" sibTransId="{A01F40E6-A751-4BCD-9E8B-6A6080DCECBF}"/>
    <dgm:cxn modelId="{BFDFF609-D222-416F-9551-E5691F6504DE}" type="presOf" srcId="{B2084D32-4DCE-4553-9801-043D83CCFE46}" destId="{F6056DBF-6FE6-4837-B9DA-D286388C5B2B}" srcOrd="1" destOrd="0" presId="urn:microsoft.com/office/officeart/2005/8/layout/bProcess3"/>
    <dgm:cxn modelId="{F4F4681D-AB55-42AD-B7C8-173D62370848}" type="presOf" srcId="{F73D8F8D-C31C-4A22-BB46-1C2F896FA70B}" destId="{4A87BE93-1728-4877-92E8-40EF99B67CA4}" srcOrd="0" destOrd="0" presId="urn:microsoft.com/office/officeart/2005/8/layout/bProcess3"/>
    <dgm:cxn modelId="{5E4040C8-FBCE-4A59-BBA7-829F234EF521}" type="presOf" srcId="{433F7BFA-930F-4BF7-A5A0-B2E4706940CA}" destId="{13BA1A50-65DB-4577-AE69-1E499BA42F4D}" srcOrd="0" destOrd="0" presId="urn:microsoft.com/office/officeart/2005/8/layout/bProcess3"/>
    <dgm:cxn modelId="{3C9CF430-03EF-4D36-BD99-D4011F2D63D7}" srcId="{F73D8F8D-C31C-4A22-BB46-1C2F896FA70B}" destId="{7A249B90-FCE4-4087-B80A-6B80AE976E80}" srcOrd="2" destOrd="0" parTransId="{360B1EB4-7EE0-4BD2-88DC-B845F1732D77}" sibTransId="{A8AE75BB-0537-4FC9-BB77-482575DECE64}"/>
    <dgm:cxn modelId="{D3863458-9F62-401E-877D-8C4E37BB0978}" srcId="{F73D8F8D-C31C-4A22-BB46-1C2F896FA70B}" destId="{41464C97-253E-44F2-A352-DA81D55B8BB4}" srcOrd="8" destOrd="0" parTransId="{FC69EF75-45FC-429C-8B01-04AE9C4C1B9B}" sibTransId="{B73CB0ED-7041-40AD-8AE0-A995AE727479}"/>
    <dgm:cxn modelId="{EF01CF3E-38F4-414A-A165-1FF14976354B}" type="presOf" srcId="{A35FE363-F7AC-4AC3-8C59-C21D1CC70B4C}" destId="{0BE14103-A1D1-4C73-A5B0-5002ED144A96}" srcOrd="0" destOrd="0" presId="urn:microsoft.com/office/officeart/2005/8/layout/bProcess3"/>
    <dgm:cxn modelId="{C7BA2196-C5D4-45AE-94AE-1CEB7F7B0725}" type="presOf" srcId="{E4D6B4BB-9C05-4965-976F-A58DBFB8FE8B}" destId="{1F48C3DE-D1F8-4AD5-8944-75E567371CB0}" srcOrd="0" destOrd="0" presId="urn:microsoft.com/office/officeart/2005/8/layout/bProcess3"/>
    <dgm:cxn modelId="{3E67CDFA-F6F9-4DBD-B1D3-2553DFFA323C}" type="presOf" srcId="{7A249B90-FCE4-4087-B80A-6B80AE976E80}" destId="{FD132BD6-99C2-4CA8-8049-287DE0324CC1}" srcOrd="0" destOrd="0" presId="urn:microsoft.com/office/officeart/2005/8/layout/bProcess3"/>
    <dgm:cxn modelId="{68522561-14B5-46E4-9FDA-BEEEBCB08EC4}" type="presOf" srcId="{433F7BFA-930F-4BF7-A5A0-B2E4706940CA}" destId="{838FD3FA-C630-4801-B6CC-0B64F2A5662C}" srcOrd="1" destOrd="0" presId="urn:microsoft.com/office/officeart/2005/8/layout/bProcess3"/>
    <dgm:cxn modelId="{0003B5B8-CB03-4C11-8085-B62B74C2BB34}" srcId="{F73D8F8D-C31C-4A22-BB46-1C2F896FA70B}" destId="{A35FE363-F7AC-4AC3-8C59-C21D1CC70B4C}" srcOrd="4" destOrd="0" parTransId="{21EC6561-173B-41DF-AD2D-819ABF9C44E2}" sibTransId="{4FBD09B5-A35D-4E6B-98E8-AC0FFB9088FF}"/>
    <dgm:cxn modelId="{4EEE4FBD-30E3-4E5C-898E-77BFD73A7AB5}" type="presOf" srcId="{9764D27E-CBD0-4536-BD7F-6E7D4A65052E}" destId="{393F4B64-3E93-4B41-AAC4-E714AF22EEF7}" srcOrd="0" destOrd="0" presId="urn:microsoft.com/office/officeart/2005/8/layout/bProcess3"/>
    <dgm:cxn modelId="{5E48B94A-0722-4738-8093-A7696CC1D85C}" type="presOf" srcId="{6B628742-6BBE-4BD4-8E83-16636DFE3C34}" destId="{A6467FE8-A2C2-4FF8-B4A9-687D13F0FD9E}" srcOrd="1" destOrd="0" presId="urn:microsoft.com/office/officeart/2005/8/layout/bProcess3"/>
    <dgm:cxn modelId="{AEBDD41B-1221-4491-BFF5-70402C7BD4DC}" type="presOf" srcId="{6B628742-6BBE-4BD4-8E83-16636DFE3C34}" destId="{438C3102-2B4B-4964-8798-042A4A6AEDA1}" srcOrd="0" destOrd="0" presId="urn:microsoft.com/office/officeart/2005/8/layout/bProcess3"/>
    <dgm:cxn modelId="{5E03EFDF-49C4-4299-919F-CD18590F2E3A}" type="presOf" srcId="{B2084D32-4DCE-4553-9801-043D83CCFE46}" destId="{D18819B8-AC2D-498E-9D23-306E484072B5}" srcOrd="0" destOrd="0" presId="urn:microsoft.com/office/officeart/2005/8/layout/bProcess3"/>
    <dgm:cxn modelId="{79BF9143-01D7-4DCB-AC4E-B1C584C93AD1}" type="presOf" srcId="{E1287510-FBCF-4D06-BE1C-7F9E0885E1D4}" destId="{10B70AAA-BC98-4898-88BE-574E263587D7}" srcOrd="0" destOrd="0" presId="urn:microsoft.com/office/officeart/2005/8/layout/bProcess3"/>
    <dgm:cxn modelId="{2EF34076-AA4D-4860-B80B-4F2DE8FFFCB2}" type="presParOf" srcId="{4A87BE93-1728-4877-92E8-40EF99B67CA4}" destId="{7C3E1480-B002-49CC-A4E4-82E06A47A4D2}" srcOrd="0" destOrd="0" presId="urn:microsoft.com/office/officeart/2005/8/layout/bProcess3"/>
    <dgm:cxn modelId="{5FCF2FFF-8679-4D74-86EA-8D868A41B7B8}" type="presParOf" srcId="{4A87BE93-1728-4877-92E8-40EF99B67CA4}" destId="{10B70AAA-BC98-4898-88BE-574E263587D7}" srcOrd="1" destOrd="0" presId="urn:microsoft.com/office/officeart/2005/8/layout/bProcess3"/>
    <dgm:cxn modelId="{F2422AAB-1DDA-4AF4-AB6F-9C070BA06699}" type="presParOf" srcId="{10B70AAA-BC98-4898-88BE-574E263587D7}" destId="{7C241BF0-3A65-46E8-B042-8CE97F08C05C}" srcOrd="0" destOrd="0" presId="urn:microsoft.com/office/officeart/2005/8/layout/bProcess3"/>
    <dgm:cxn modelId="{53346A6E-5688-46DB-A889-AD32D24F9990}" type="presParOf" srcId="{4A87BE93-1728-4877-92E8-40EF99B67CA4}" destId="{1F48C3DE-D1F8-4AD5-8944-75E567371CB0}" srcOrd="2" destOrd="0" presId="urn:microsoft.com/office/officeart/2005/8/layout/bProcess3"/>
    <dgm:cxn modelId="{11A18A09-5F8D-4200-9BFA-57C24EB2D3A4}" type="presParOf" srcId="{4A87BE93-1728-4877-92E8-40EF99B67CA4}" destId="{D18819B8-AC2D-498E-9D23-306E484072B5}" srcOrd="3" destOrd="0" presId="urn:microsoft.com/office/officeart/2005/8/layout/bProcess3"/>
    <dgm:cxn modelId="{7639315F-45AF-4115-99D2-B58005C597AE}" type="presParOf" srcId="{D18819B8-AC2D-498E-9D23-306E484072B5}" destId="{F6056DBF-6FE6-4837-B9DA-D286388C5B2B}" srcOrd="0" destOrd="0" presId="urn:microsoft.com/office/officeart/2005/8/layout/bProcess3"/>
    <dgm:cxn modelId="{359ACAFC-B7E1-4093-80E8-C9CCE8DBCD24}" type="presParOf" srcId="{4A87BE93-1728-4877-92E8-40EF99B67CA4}" destId="{FD132BD6-99C2-4CA8-8049-287DE0324CC1}" srcOrd="4" destOrd="0" presId="urn:microsoft.com/office/officeart/2005/8/layout/bProcess3"/>
    <dgm:cxn modelId="{8D64039F-C739-4D2F-87E5-89FE56B2F2A1}" type="presParOf" srcId="{4A87BE93-1728-4877-92E8-40EF99B67CA4}" destId="{908982EB-ADDC-48CD-9727-095C16244C8A}" srcOrd="5" destOrd="0" presId="urn:microsoft.com/office/officeart/2005/8/layout/bProcess3"/>
    <dgm:cxn modelId="{10ADA6FF-FE0E-4D7A-B0CA-B6EB30A3FD81}" type="presParOf" srcId="{908982EB-ADDC-48CD-9727-095C16244C8A}" destId="{E71DDBEE-8D1B-4D29-BBBA-E074E27FF365}" srcOrd="0" destOrd="0" presId="urn:microsoft.com/office/officeart/2005/8/layout/bProcess3"/>
    <dgm:cxn modelId="{48D97F10-7A9D-465C-BEBD-FCC461E47A2A}" type="presParOf" srcId="{4A87BE93-1728-4877-92E8-40EF99B67CA4}" destId="{67559734-9415-418C-94B3-03F8B13E259A}" srcOrd="6" destOrd="0" presId="urn:microsoft.com/office/officeart/2005/8/layout/bProcess3"/>
    <dgm:cxn modelId="{C777D2E8-1B44-49C2-AEF7-97C558640DF3}" type="presParOf" srcId="{4A87BE93-1728-4877-92E8-40EF99B67CA4}" destId="{393F4B64-3E93-4B41-AAC4-E714AF22EEF7}" srcOrd="7" destOrd="0" presId="urn:microsoft.com/office/officeart/2005/8/layout/bProcess3"/>
    <dgm:cxn modelId="{9A57D1D3-0E82-47FB-8615-8E5B28422C2E}" type="presParOf" srcId="{393F4B64-3E93-4B41-AAC4-E714AF22EEF7}" destId="{33AACE43-5B6E-43F6-A9F0-3E02CFCF7E37}" srcOrd="0" destOrd="0" presId="urn:microsoft.com/office/officeart/2005/8/layout/bProcess3"/>
    <dgm:cxn modelId="{65406A3E-0D13-40E6-A7A7-F216868FAF07}" type="presParOf" srcId="{4A87BE93-1728-4877-92E8-40EF99B67CA4}" destId="{0BE14103-A1D1-4C73-A5B0-5002ED144A96}" srcOrd="8" destOrd="0" presId="urn:microsoft.com/office/officeart/2005/8/layout/bProcess3"/>
    <dgm:cxn modelId="{CBCB60BB-52A2-4068-A24B-B0BF88E8278C}" type="presParOf" srcId="{4A87BE93-1728-4877-92E8-40EF99B67CA4}" destId="{FCDE2B07-8A83-420F-8281-E8B7DD36BDC2}" srcOrd="9" destOrd="0" presId="urn:microsoft.com/office/officeart/2005/8/layout/bProcess3"/>
    <dgm:cxn modelId="{B4244066-5EEC-4184-850E-EF55B1CF2C4B}" type="presParOf" srcId="{FCDE2B07-8A83-420F-8281-E8B7DD36BDC2}" destId="{1DE4D825-5BB9-4973-96C5-995EB687267C}" srcOrd="0" destOrd="0" presId="urn:microsoft.com/office/officeart/2005/8/layout/bProcess3"/>
    <dgm:cxn modelId="{08CB07A5-58C0-423C-9FEF-FC01F6E695C4}" type="presParOf" srcId="{4A87BE93-1728-4877-92E8-40EF99B67CA4}" destId="{7AF6F8D4-C5D8-40EE-B68E-7E04F192C4F6}" srcOrd="10" destOrd="0" presId="urn:microsoft.com/office/officeart/2005/8/layout/bProcess3"/>
    <dgm:cxn modelId="{84534972-1A7B-449F-95B5-7BBC5FBBD102}" type="presParOf" srcId="{4A87BE93-1728-4877-92E8-40EF99B67CA4}" destId="{438C3102-2B4B-4964-8798-042A4A6AEDA1}" srcOrd="11" destOrd="0" presId="urn:microsoft.com/office/officeart/2005/8/layout/bProcess3"/>
    <dgm:cxn modelId="{62E0D939-7733-46D8-8AC1-6CF40FFB749A}" type="presParOf" srcId="{438C3102-2B4B-4964-8798-042A4A6AEDA1}" destId="{A6467FE8-A2C2-4FF8-B4A9-687D13F0FD9E}" srcOrd="0" destOrd="0" presId="urn:microsoft.com/office/officeart/2005/8/layout/bProcess3"/>
    <dgm:cxn modelId="{39AFF108-AF88-4BAD-AF28-1138568F9638}" type="presParOf" srcId="{4A87BE93-1728-4877-92E8-40EF99B67CA4}" destId="{7FC2AF63-8598-4E28-9014-5E0F44D28BDA}" srcOrd="12" destOrd="0" presId="urn:microsoft.com/office/officeart/2005/8/layout/bProcess3"/>
    <dgm:cxn modelId="{A39FE017-6977-4EF6-88F9-31323B4A2A81}" type="presParOf" srcId="{4A87BE93-1728-4877-92E8-40EF99B67CA4}" destId="{260C3CBE-629E-411A-AAD0-D060CA8D52C1}" srcOrd="13" destOrd="0" presId="urn:microsoft.com/office/officeart/2005/8/layout/bProcess3"/>
    <dgm:cxn modelId="{9333CBB4-DADB-4F63-99E4-F71FE62490FF}" type="presParOf" srcId="{260C3CBE-629E-411A-AAD0-D060CA8D52C1}" destId="{71DA70FE-B0B8-4B2E-81DC-63F5158FA0BA}" srcOrd="0" destOrd="0" presId="urn:microsoft.com/office/officeart/2005/8/layout/bProcess3"/>
    <dgm:cxn modelId="{93480B01-466E-4307-B6D8-398CEBDCF5AE}" type="presParOf" srcId="{4A87BE93-1728-4877-92E8-40EF99B67CA4}" destId="{82809DC2-B9DC-4A2A-90FA-6CFE2E894A11}" srcOrd="14" destOrd="0" presId="urn:microsoft.com/office/officeart/2005/8/layout/bProcess3"/>
    <dgm:cxn modelId="{C580135E-30BE-45C5-9AC4-371B505B1DD4}" type="presParOf" srcId="{4A87BE93-1728-4877-92E8-40EF99B67CA4}" destId="{13BA1A50-65DB-4577-AE69-1E499BA42F4D}" srcOrd="15" destOrd="0" presId="urn:microsoft.com/office/officeart/2005/8/layout/bProcess3"/>
    <dgm:cxn modelId="{C292A787-D2BB-402D-9538-ED5C822AA1E9}" type="presParOf" srcId="{13BA1A50-65DB-4577-AE69-1E499BA42F4D}" destId="{838FD3FA-C630-4801-B6CC-0B64F2A5662C}" srcOrd="0" destOrd="0" presId="urn:microsoft.com/office/officeart/2005/8/layout/bProcess3"/>
    <dgm:cxn modelId="{55AC5E88-458D-4D97-BE04-2C7B0ADD4028}" type="presParOf" srcId="{4A87BE93-1728-4877-92E8-40EF99B67CA4}" destId="{4405E5D5-552A-47BE-BAAB-1A63F22FBA4A}" srcOrd="16" destOrd="0" presId="urn:microsoft.com/office/officeart/2005/8/layout/bProcess3"/>
    <dgm:cxn modelId="{C45F49A8-A552-4FC8-90C3-62E190992228}" type="presParOf" srcId="{4A87BE93-1728-4877-92E8-40EF99B67CA4}" destId="{637A987A-E5C9-4E89-9B7D-67EF78E365D3}" srcOrd="17" destOrd="0" presId="urn:microsoft.com/office/officeart/2005/8/layout/bProcess3"/>
    <dgm:cxn modelId="{5E3EAF36-CCA5-47B5-8E27-27C89FFFFE32}" type="presParOf" srcId="{637A987A-E5C9-4E89-9B7D-67EF78E365D3}" destId="{B99946DA-5E67-4983-83AF-2452C14A383E}" srcOrd="0" destOrd="0" presId="urn:microsoft.com/office/officeart/2005/8/layout/bProcess3"/>
    <dgm:cxn modelId="{24963502-8438-4620-B5AD-7EE665E5A11F}" type="presParOf" srcId="{4A87BE93-1728-4877-92E8-40EF99B67CA4}" destId="{1647C0BC-C6DF-419E-B7D2-ACEA25F6DB64}" srcOrd="1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07E9C5-66EF-4405-B84B-101BA46E2DFE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A58B6E-9860-46F2-B78A-1FEBACFDD519}">
      <dgm:prSet phldrT="[Text]"/>
      <dgm:spPr/>
      <dgm:t>
        <a:bodyPr/>
        <a:lstStyle/>
        <a:p>
          <a:r>
            <a:rPr lang="en-US"/>
            <a:t>Receipt of Claim Document  from Insured and Hospital  </a:t>
          </a:r>
        </a:p>
      </dgm:t>
    </dgm:pt>
    <dgm:pt modelId="{5E10B7B7-C460-498C-BAF9-D062C171F280}" type="parTrans" cxnId="{F2C85BF3-9C4A-4933-B35B-FF5F21AFA69D}">
      <dgm:prSet/>
      <dgm:spPr/>
      <dgm:t>
        <a:bodyPr/>
        <a:lstStyle/>
        <a:p>
          <a:endParaRPr lang="en-US"/>
        </a:p>
      </dgm:t>
    </dgm:pt>
    <dgm:pt modelId="{B800826A-0830-4ADD-B53B-48A2061B2ED4}" type="sibTrans" cxnId="{F2C85BF3-9C4A-4933-B35B-FF5F21AFA69D}">
      <dgm:prSet/>
      <dgm:spPr/>
      <dgm:t>
        <a:bodyPr/>
        <a:lstStyle/>
        <a:p>
          <a:endParaRPr lang="en-US"/>
        </a:p>
      </dgm:t>
    </dgm:pt>
    <dgm:pt modelId="{12532622-263C-41DA-959F-6B4969F8FB40}">
      <dgm:prSet phldrT="[Text]"/>
      <dgm:spPr/>
      <dgm:t>
        <a:bodyPr/>
        <a:lstStyle/>
        <a:p>
          <a:r>
            <a:rPr lang="en-US"/>
            <a:t>Claim file sent to Store for Storage.</a:t>
          </a:r>
        </a:p>
      </dgm:t>
    </dgm:pt>
    <dgm:pt modelId="{9475EA0A-F840-4244-A364-22A2FFA91B3B}" type="parTrans" cxnId="{E4C991C4-BC2C-4CCE-99E4-B263DA54EB32}">
      <dgm:prSet/>
      <dgm:spPr/>
      <dgm:t>
        <a:bodyPr/>
        <a:lstStyle/>
        <a:p>
          <a:endParaRPr lang="en-US"/>
        </a:p>
      </dgm:t>
    </dgm:pt>
    <dgm:pt modelId="{9943377F-DB52-44E3-B7CD-D909174E00A1}" type="sibTrans" cxnId="{E4C991C4-BC2C-4CCE-99E4-B263DA54EB32}">
      <dgm:prSet/>
      <dgm:spPr/>
      <dgm:t>
        <a:bodyPr/>
        <a:lstStyle/>
        <a:p>
          <a:endParaRPr lang="en-US"/>
        </a:p>
      </dgm:t>
    </dgm:pt>
    <dgm:pt modelId="{B49AA08D-87D8-4362-95D6-D758420EDAD4}">
      <dgm:prSet phldrT="[Text]"/>
      <dgm:spPr/>
      <dgm:t>
        <a:bodyPr/>
        <a:lstStyle/>
        <a:p>
          <a:r>
            <a:rPr lang="en-US"/>
            <a:t>Capture Information in Inward Module and Segregate and tag  document tpe </a:t>
          </a:r>
        </a:p>
      </dgm:t>
    </dgm:pt>
    <dgm:pt modelId="{DE561326-E166-417D-BC7A-C97688B0DBDD}" type="parTrans" cxnId="{B3DC29EC-E34A-46B6-8046-F903CE77BCC2}">
      <dgm:prSet/>
      <dgm:spPr/>
      <dgm:t>
        <a:bodyPr/>
        <a:lstStyle/>
        <a:p>
          <a:endParaRPr lang="en-US"/>
        </a:p>
      </dgm:t>
    </dgm:pt>
    <dgm:pt modelId="{8753AE79-DF41-486F-9088-9BAD8C767E61}" type="sibTrans" cxnId="{B3DC29EC-E34A-46B6-8046-F903CE77BCC2}">
      <dgm:prSet/>
      <dgm:spPr/>
      <dgm:t>
        <a:bodyPr/>
        <a:lstStyle/>
        <a:p>
          <a:endParaRPr lang="en-US"/>
        </a:p>
      </dgm:t>
    </dgm:pt>
    <dgm:pt modelId="{D0127EC6-017B-4CC9-88FD-921439F68DAF}">
      <dgm:prSet phldrT="[Text]"/>
      <dgm:spPr/>
      <dgm:t>
        <a:bodyPr/>
        <a:lstStyle/>
        <a:p>
          <a:r>
            <a:rPr lang="en-US"/>
            <a:t>Intimate the Claim and update claim form information </a:t>
          </a:r>
        </a:p>
      </dgm:t>
    </dgm:pt>
    <dgm:pt modelId="{72F2F021-1B2B-4E9A-AC8B-19149392876F}" type="parTrans" cxnId="{2237FEF8-6D4E-4755-9AF1-0B1221C9DA12}">
      <dgm:prSet/>
      <dgm:spPr/>
      <dgm:t>
        <a:bodyPr/>
        <a:lstStyle/>
        <a:p>
          <a:endParaRPr lang="en-US"/>
        </a:p>
      </dgm:t>
    </dgm:pt>
    <dgm:pt modelId="{45368260-5B65-47FA-BDC6-168741279A14}" type="sibTrans" cxnId="{2237FEF8-6D4E-4755-9AF1-0B1221C9DA12}">
      <dgm:prSet/>
      <dgm:spPr/>
      <dgm:t>
        <a:bodyPr/>
        <a:lstStyle/>
        <a:p>
          <a:endParaRPr lang="en-US"/>
        </a:p>
      </dgm:t>
    </dgm:pt>
    <dgm:pt modelId="{0F63FF4D-EE0F-40F8-87B6-924A2B0EC1CE}">
      <dgm:prSet phldrT="[Text]"/>
      <dgm:spPr/>
      <dgm:t>
        <a:bodyPr/>
        <a:lstStyle/>
        <a:p>
          <a:r>
            <a:rPr lang="en-US"/>
            <a:t>Scanning of Documents </a:t>
          </a:r>
        </a:p>
      </dgm:t>
    </dgm:pt>
    <dgm:pt modelId="{66F3F215-FD33-4FBC-B3B0-51939B4B40C8}" type="parTrans" cxnId="{5972CF55-8E35-403B-A982-3E3CADAAD2CB}">
      <dgm:prSet/>
      <dgm:spPr/>
      <dgm:t>
        <a:bodyPr/>
        <a:lstStyle/>
        <a:p>
          <a:endParaRPr lang="en-US"/>
        </a:p>
      </dgm:t>
    </dgm:pt>
    <dgm:pt modelId="{388A150B-7BCB-4BC5-BA9D-46D459AB5753}" type="sibTrans" cxnId="{5972CF55-8E35-403B-A982-3E3CADAAD2CB}">
      <dgm:prSet/>
      <dgm:spPr/>
      <dgm:t>
        <a:bodyPr/>
        <a:lstStyle/>
        <a:p>
          <a:endParaRPr lang="en-US"/>
        </a:p>
      </dgm:t>
    </dgm:pt>
    <dgm:pt modelId="{FAAF45B2-CA4F-4E27-9F49-2818A446AF2F}">
      <dgm:prSet phldrT="[Text]"/>
      <dgm:spPr/>
      <dgm:t>
        <a:bodyPr/>
        <a:lstStyle/>
        <a:p>
          <a:r>
            <a:rPr lang="en-US"/>
            <a:t>Enter Hospital bills details </a:t>
          </a:r>
        </a:p>
      </dgm:t>
    </dgm:pt>
    <dgm:pt modelId="{C7F69222-BC68-4D50-89D0-B8B500CCFC86}" type="parTrans" cxnId="{7ED9CED6-D792-44CF-9A2B-751ADBA744CE}">
      <dgm:prSet/>
      <dgm:spPr/>
      <dgm:t>
        <a:bodyPr/>
        <a:lstStyle/>
        <a:p>
          <a:endParaRPr lang="en-US"/>
        </a:p>
      </dgm:t>
    </dgm:pt>
    <dgm:pt modelId="{A60CD89E-7AFB-4D5F-B26B-727A0C1D36F0}" type="sibTrans" cxnId="{7ED9CED6-D792-44CF-9A2B-751ADBA744CE}">
      <dgm:prSet/>
      <dgm:spPr/>
      <dgm:t>
        <a:bodyPr/>
        <a:lstStyle/>
        <a:p>
          <a:endParaRPr lang="en-US"/>
        </a:p>
      </dgm:t>
    </dgm:pt>
    <dgm:pt modelId="{5C174489-78FC-43ED-8DB4-126BB703304A}">
      <dgm:prSet phldrT="[Text]"/>
      <dgm:spPr/>
      <dgm:t>
        <a:bodyPr/>
        <a:lstStyle/>
        <a:p>
          <a:r>
            <a:rPr lang="en-US"/>
            <a:t>Claim Process by Doctors and recommend  for approval</a:t>
          </a:r>
        </a:p>
      </dgm:t>
    </dgm:pt>
    <dgm:pt modelId="{A7DBD145-B63F-45B8-9F74-B8668D4DD927}" type="parTrans" cxnId="{A0C7B5E9-70C6-4D9A-BA43-6D2AA3061818}">
      <dgm:prSet/>
      <dgm:spPr/>
      <dgm:t>
        <a:bodyPr/>
        <a:lstStyle/>
        <a:p>
          <a:endParaRPr lang="en-US"/>
        </a:p>
      </dgm:t>
    </dgm:pt>
    <dgm:pt modelId="{47683DD0-9EA5-4146-853C-BD12E0582343}" type="sibTrans" cxnId="{A0C7B5E9-70C6-4D9A-BA43-6D2AA3061818}">
      <dgm:prSet/>
      <dgm:spPr/>
      <dgm:t>
        <a:bodyPr/>
        <a:lstStyle/>
        <a:p>
          <a:endParaRPr lang="en-US"/>
        </a:p>
      </dgm:t>
    </dgm:pt>
    <dgm:pt modelId="{E59BC28D-C221-45C4-B155-C4BE45DFE433}">
      <dgm:prSet phldrT="[Text]"/>
      <dgm:spPr/>
      <dgm:t>
        <a:bodyPr/>
        <a:lstStyle/>
        <a:p>
          <a:r>
            <a:rPr lang="en-US"/>
            <a:t>Claim approved /reject /raised query by committee</a:t>
          </a:r>
        </a:p>
      </dgm:t>
    </dgm:pt>
    <dgm:pt modelId="{52BF1885-EF48-4655-BF02-3E1D204AB22A}" type="parTrans" cxnId="{A306832A-70AC-4B60-A88C-5DD916F1327E}">
      <dgm:prSet/>
      <dgm:spPr/>
      <dgm:t>
        <a:bodyPr/>
        <a:lstStyle/>
        <a:p>
          <a:endParaRPr lang="en-US"/>
        </a:p>
      </dgm:t>
    </dgm:pt>
    <dgm:pt modelId="{064CE513-9338-42B7-80EA-7A85862486AE}" type="sibTrans" cxnId="{A306832A-70AC-4B60-A88C-5DD916F1327E}">
      <dgm:prSet/>
      <dgm:spPr/>
      <dgm:t>
        <a:bodyPr/>
        <a:lstStyle/>
        <a:p>
          <a:endParaRPr lang="en-US"/>
        </a:p>
      </dgm:t>
    </dgm:pt>
    <dgm:pt modelId="{CF964259-1517-4B1B-AC43-0EA22371848F}">
      <dgm:prSet phldrT="[Text]"/>
      <dgm:spPr/>
      <dgm:t>
        <a:bodyPr/>
        <a:lstStyle/>
        <a:p>
          <a:r>
            <a:rPr lang="en-US"/>
            <a:t>Payment advice note send to accounts </a:t>
          </a:r>
        </a:p>
      </dgm:t>
    </dgm:pt>
    <dgm:pt modelId="{BD572D31-A7F2-47A1-B8E5-83B8CDD977B2}" type="parTrans" cxnId="{C0CD892A-EA8B-4093-8582-FECFF2867906}">
      <dgm:prSet/>
      <dgm:spPr/>
      <dgm:t>
        <a:bodyPr/>
        <a:lstStyle/>
        <a:p>
          <a:endParaRPr lang="en-US"/>
        </a:p>
      </dgm:t>
    </dgm:pt>
    <dgm:pt modelId="{0CCCEF2C-050B-4A6C-9AAC-B54E30F1D58F}" type="sibTrans" cxnId="{C0CD892A-EA8B-4093-8582-FECFF2867906}">
      <dgm:prSet/>
      <dgm:spPr/>
      <dgm:t>
        <a:bodyPr/>
        <a:lstStyle/>
        <a:p>
          <a:endParaRPr lang="en-US"/>
        </a:p>
      </dgm:t>
    </dgm:pt>
    <dgm:pt modelId="{510B0481-6246-41A3-89B1-614A52336192}">
      <dgm:prSet phldrT="[Text]"/>
      <dgm:spPr/>
      <dgm:t>
        <a:bodyPr/>
        <a:lstStyle/>
        <a:p>
          <a:r>
            <a:rPr lang="en-US"/>
            <a:t>Amount paid to Insured /hoispital thru NEFT</a:t>
          </a:r>
        </a:p>
      </dgm:t>
    </dgm:pt>
    <dgm:pt modelId="{348D557B-D417-426D-856F-4FDA3F372AEB}" type="parTrans" cxnId="{38591ECA-E68B-4505-A1D0-CF3744ABB6DE}">
      <dgm:prSet/>
      <dgm:spPr/>
      <dgm:t>
        <a:bodyPr/>
        <a:lstStyle/>
        <a:p>
          <a:endParaRPr lang="en-US"/>
        </a:p>
      </dgm:t>
    </dgm:pt>
    <dgm:pt modelId="{D06CA58A-F5D9-45C1-9B3F-5FA861075FF1}" type="sibTrans" cxnId="{38591ECA-E68B-4505-A1D0-CF3744ABB6DE}">
      <dgm:prSet/>
      <dgm:spPr/>
      <dgm:t>
        <a:bodyPr/>
        <a:lstStyle/>
        <a:p>
          <a:endParaRPr lang="en-US"/>
        </a:p>
      </dgm:t>
    </dgm:pt>
    <dgm:pt modelId="{5C77BC2B-0E3F-4390-9C2C-B162CD7C6C17}">
      <dgm:prSet phldrT="[Text]"/>
      <dgm:spPr/>
      <dgm:t>
        <a:bodyPr/>
        <a:lstStyle/>
        <a:p>
          <a:r>
            <a:rPr lang="en-US"/>
            <a:t>NEFT details updated in the system  and mark claim as paid claim</a:t>
          </a:r>
        </a:p>
      </dgm:t>
    </dgm:pt>
    <dgm:pt modelId="{905D06F7-C423-4D35-AF52-E0A8748DAA8D}" type="parTrans" cxnId="{40553C66-2C4C-4F05-A93E-9572857DD5E3}">
      <dgm:prSet/>
      <dgm:spPr/>
      <dgm:t>
        <a:bodyPr/>
        <a:lstStyle/>
        <a:p>
          <a:endParaRPr lang="en-US"/>
        </a:p>
      </dgm:t>
    </dgm:pt>
    <dgm:pt modelId="{D4920244-87CF-4E24-9224-23DFBEE5F045}" type="sibTrans" cxnId="{40553C66-2C4C-4F05-A93E-9572857DD5E3}">
      <dgm:prSet/>
      <dgm:spPr/>
      <dgm:t>
        <a:bodyPr/>
        <a:lstStyle/>
        <a:p>
          <a:endParaRPr lang="en-US"/>
        </a:p>
      </dgm:t>
    </dgm:pt>
    <dgm:pt modelId="{3A988435-8973-4BEF-B799-13F0A11E499B}" type="pres">
      <dgm:prSet presAssocID="{6A07E9C5-66EF-4405-B84B-101BA46E2DF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CFF0BCB-94AD-4577-910B-97EE10AEFAED}" type="pres">
      <dgm:prSet presAssocID="{40A58B6E-9860-46F2-B78A-1FEBACFDD519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FE2B91-93D4-4B15-8546-2E24F77C6D73}" type="pres">
      <dgm:prSet presAssocID="{B800826A-0830-4ADD-B53B-48A2061B2ED4}" presName="sibTrans" presStyleLbl="sibTrans1D1" presStyleIdx="0" presStyleCnt="10"/>
      <dgm:spPr/>
      <dgm:t>
        <a:bodyPr/>
        <a:lstStyle/>
        <a:p>
          <a:endParaRPr lang="en-US"/>
        </a:p>
      </dgm:t>
    </dgm:pt>
    <dgm:pt modelId="{9635F57F-BAAD-44D5-8D66-590BB146BC68}" type="pres">
      <dgm:prSet presAssocID="{B800826A-0830-4ADD-B53B-48A2061B2ED4}" presName="connectorText" presStyleLbl="sibTrans1D1" presStyleIdx="0" presStyleCnt="10"/>
      <dgm:spPr/>
      <dgm:t>
        <a:bodyPr/>
        <a:lstStyle/>
        <a:p>
          <a:endParaRPr lang="en-US"/>
        </a:p>
      </dgm:t>
    </dgm:pt>
    <dgm:pt modelId="{802DCD37-38F7-4E85-8B11-B2B134B41DE7}" type="pres">
      <dgm:prSet presAssocID="{B49AA08D-87D8-4362-95D6-D758420EDAD4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C4B4A0-5E40-431A-867B-9D04BA9948FD}" type="pres">
      <dgm:prSet presAssocID="{8753AE79-DF41-486F-9088-9BAD8C767E61}" presName="sibTrans" presStyleLbl="sibTrans1D1" presStyleIdx="1" presStyleCnt="10"/>
      <dgm:spPr/>
      <dgm:t>
        <a:bodyPr/>
        <a:lstStyle/>
        <a:p>
          <a:endParaRPr lang="en-US"/>
        </a:p>
      </dgm:t>
    </dgm:pt>
    <dgm:pt modelId="{469CCC99-A7A8-446A-857B-8A5EE28F428E}" type="pres">
      <dgm:prSet presAssocID="{8753AE79-DF41-486F-9088-9BAD8C767E61}" presName="connectorText" presStyleLbl="sibTrans1D1" presStyleIdx="1" presStyleCnt="10"/>
      <dgm:spPr/>
      <dgm:t>
        <a:bodyPr/>
        <a:lstStyle/>
        <a:p>
          <a:endParaRPr lang="en-US"/>
        </a:p>
      </dgm:t>
    </dgm:pt>
    <dgm:pt modelId="{45AC15C1-D4CF-4308-B60D-88A106F09DD0}" type="pres">
      <dgm:prSet presAssocID="{D0127EC6-017B-4CC9-88FD-921439F68DAF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CCB756-63C1-4D41-9E9A-954335552EC6}" type="pres">
      <dgm:prSet presAssocID="{45368260-5B65-47FA-BDC6-168741279A14}" presName="sibTrans" presStyleLbl="sibTrans1D1" presStyleIdx="2" presStyleCnt="10"/>
      <dgm:spPr/>
      <dgm:t>
        <a:bodyPr/>
        <a:lstStyle/>
        <a:p>
          <a:endParaRPr lang="en-US"/>
        </a:p>
      </dgm:t>
    </dgm:pt>
    <dgm:pt modelId="{0FC6BB46-DD03-4B38-91BF-A003038EBD7E}" type="pres">
      <dgm:prSet presAssocID="{45368260-5B65-47FA-BDC6-168741279A14}" presName="connectorText" presStyleLbl="sibTrans1D1" presStyleIdx="2" presStyleCnt="10"/>
      <dgm:spPr/>
      <dgm:t>
        <a:bodyPr/>
        <a:lstStyle/>
        <a:p>
          <a:endParaRPr lang="en-US"/>
        </a:p>
      </dgm:t>
    </dgm:pt>
    <dgm:pt modelId="{E6BE16E6-8C4C-45FC-956D-1D29F7F1DD92}" type="pres">
      <dgm:prSet presAssocID="{0F63FF4D-EE0F-40F8-87B6-924A2B0EC1CE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BA60CC-A35B-40E6-88C9-BEF8F62DDC11}" type="pres">
      <dgm:prSet presAssocID="{388A150B-7BCB-4BC5-BA9D-46D459AB5753}" presName="sibTrans" presStyleLbl="sibTrans1D1" presStyleIdx="3" presStyleCnt="10"/>
      <dgm:spPr/>
      <dgm:t>
        <a:bodyPr/>
        <a:lstStyle/>
        <a:p>
          <a:endParaRPr lang="en-US"/>
        </a:p>
      </dgm:t>
    </dgm:pt>
    <dgm:pt modelId="{DAF3ADD2-ECEB-4D45-BC3B-0879556E190B}" type="pres">
      <dgm:prSet presAssocID="{388A150B-7BCB-4BC5-BA9D-46D459AB5753}" presName="connectorText" presStyleLbl="sibTrans1D1" presStyleIdx="3" presStyleCnt="10"/>
      <dgm:spPr/>
      <dgm:t>
        <a:bodyPr/>
        <a:lstStyle/>
        <a:p>
          <a:endParaRPr lang="en-US"/>
        </a:p>
      </dgm:t>
    </dgm:pt>
    <dgm:pt modelId="{984DA39C-0C22-49F3-A3F2-2A8CA8FE3EF5}" type="pres">
      <dgm:prSet presAssocID="{FAAF45B2-CA4F-4E27-9F49-2818A446AF2F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34B764-A180-4478-B65D-47788009E559}" type="pres">
      <dgm:prSet presAssocID="{A60CD89E-7AFB-4D5F-B26B-727A0C1D36F0}" presName="sibTrans" presStyleLbl="sibTrans1D1" presStyleIdx="4" presStyleCnt="10"/>
      <dgm:spPr/>
      <dgm:t>
        <a:bodyPr/>
        <a:lstStyle/>
        <a:p>
          <a:endParaRPr lang="en-US"/>
        </a:p>
      </dgm:t>
    </dgm:pt>
    <dgm:pt modelId="{9D1467A7-87F5-43FA-A4D7-D38FB0D59EBD}" type="pres">
      <dgm:prSet presAssocID="{A60CD89E-7AFB-4D5F-B26B-727A0C1D36F0}" presName="connectorText" presStyleLbl="sibTrans1D1" presStyleIdx="4" presStyleCnt="10"/>
      <dgm:spPr/>
      <dgm:t>
        <a:bodyPr/>
        <a:lstStyle/>
        <a:p>
          <a:endParaRPr lang="en-US"/>
        </a:p>
      </dgm:t>
    </dgm:pt>
    <dgm:pt modelId="{1F5A5A15-9095-4B31-8918-87BB1EEC4804}" type="pres">
      <dgm:prSet presAssocID="{5C174489-78FC-43ED-8DB4-126BB703304A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B59D39-8F88-4BC0-BFDB-B02FEC972409}" type="pres">
      <dgm:prSet presAssocID="{47683DD0-9EA5-4146-853C-BD12E0582343}" presName="sibTrans" presStyleLbl="sibTrans1D1" presStyleIdx="5" presStyleCnt="10"/>
      <dgm:spPr/>
      <dgm:t>
        <a:bodyPr/>
        <a:lstStyle/>
        <a:p>
          <a:endParaRPr lang="en-US"/>
        </a:p>
      </dgm:t>
    </dgm:pt>
    <dgm:pt modelId="{12629FB7-5FF1-4C86-BEF9-8BB276D7C914}" type="pres">
      <dgm:prSet presAssocID="{47683DD0-9EA5-4146-853C-BD12E0582343}" presName="connectorText" presStyleLbl="sibTrans1D1" presStyleIdx="5" presStyleCnt="10"/>
      <dgm:spPr/>
      <dgm:t>
        <a:bodyPr/>
        <a:lstStyle/>
        <a:p>
          <a:endParaRPr lang="en-US"/>
        </a:p>
      </dgm:t>
    </dgm:pt>
    <dgm:pt modelId="{AE946A3B-88FA-492C-8CEC-AA05EA5A3AF3}" type="pres">
      <dgm:prSet presAssocID="{E59BC28D-C221-45C4-B155-C4BE45DFE433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14FC7A-C526-4FB9-B820-1588F83B0C6A}" type="pres">
      <dgm:prSet presAssocID="{064CE513-9338-42B7-80EA-7A85862486AE}" presName="sibTrans" presStyleLbl="sibTrans1D1" presStyleIdx="6" presStyleCnt="10"/>
      <dgm:spPr/>
      <dgm:t>
        <a:bodyPr/>
        <a:lstStyle/>
        <a:p>
          <a:endParaRPr lang="en-US"/>
        </a:p>
      </dgm:t>
    </dgm:pt>
    <dgm:pt modelId="{80FD4D1E-3F2C-4DA3-9142-302580D85308}" type="pres">
      <dgm:prSet presAssocID="{064CE513-9338-42B7-80EA-7A85862486AE}" presName="connectorText" presStyleLbl="sibTrans1D1" presStyleIdx="6" presStyleCnt="10"/>
      <dgm:spPr/>
      <dgm:t>
        <a:bodyPr/>
        <a:lstStyle/>
        <a:p>
          <a:endParaRPr lang="en-US"/>
        </a:p>
      </dgm:t>
    </dgm:pt>
    <dgm:pt modelId="{F8699B56-FC1E-472A-AAEA-08656C7D5DC5}" type="pres">
      <dgm:prSet presAssocID="{CF964259-1517-4B1B-AC43-0EA22371848F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604F48-33B6-4550-A1DE-71AD549BB4E4}" type="pres">
      <dgm:prSet presAssocID="{0CCCEF2C-050B-4A6C-9AAC-B54E30F1D58F}" presName="sibTrans" presStyleLbl="sibTrans1D1" presStyleIdx="7" presStyleCnt="10"/>
      <dgm:spPr/>
      <dgm:t>
        <a:bodyPr/>
        <a:lstStyle/>
        <a:p>
          <a:endParaRPr lang="en-US"/>
        </a:p>
      </dgm:t>
    </dgm:pt>
    <dgm:pt modelId="{E1C96A77-CB3E-40E2-90DB-8C9977C8B7CF}" type="pres">
      <dgm:prSet presAssocID="{0CCCEF2C-050B-4A6C-9AAC-B54E30F1D58F}" presName="connectorText" presStyleLbl="sibTrans1D1" presStyleIdx="7" presStyleCnt="10"/>
      <dgm:spPr/>
      <dgm:t>
        <a:bodyPr/>
        <a:lstStyle/>
        <a:p>
          <a:endParaRPr lang="en-US"/>
        </a:p>
      </dgm:t>
    </dgm:pt>
    <dgm:pt modelId="{02942EDE-BAF1-43BA-8D29-93FA6764292C}" type="pres">
      <dgm:prSet presAssocID="{510B0481-6246-41A3-89B1-614A52336192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CBBE44-4D3E-4C04-A602-2CF778E6DB32}" type="pres">
      <dgm:prSet presAssocID="{D06CA58A-F5D9-45C1-9B3F-5FA861075FF1}" presName="sibTrans" presStyleLbl="sibTrans1D1" presStyleIdx="8" presStyleCnt="10"/>
      <dgm:spPr/>
      <dgm:t>
        <a:bodyPr/>
        <a:lstStyle/>
        <a:p>
          <a:endParaRPr lang="en-US"/>
        </a:p>
      </dgm:t>
    </dgm:pt>
    <dgm:pt modelId="{2AEBAC06-B833-4B42-979E-26E7614E9BE9}" type="pres">
      <dgm:prSet presAssocID="{D06CA58A-F5D9-45C1-9B3F-5FA861075FF1}" presName="connectorText" presStyleLbl="sibTrans1D1" presStyleIdx="8" presStyleCnt="10"/>
      <dgm:spPr/>
      <dgm:t>
        <a:bodyPr/>
        <a:lstStyle/>
        <a:p>
          <a:endParaRPr lang="en-US"/>
        </a:p>
      </dgm:t>
    </dgm:pt>
    <dgm:pt modelId="{3F97F8A7-FBF1-4A31-AF67-5034F55ADBC9}" type="pres">
      <dgm:prSet presAssocID="{5C77BC2B-0E3F-4390-9C2C-B162CD7C6C17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D223A1-B63E-44A9-B0E6-123D348A9D54}" type="pres">
      <dgm:prSet presAssocID="{D4920244-87CF-4E24-9224-23DFBEE5F045}" presName="sibTrans" presStyleLbl="sibTrans1D1" presStyleIdx="9" presStyleCnt="10"/>
      <dgm:spPr/>
      <dgm:t>
        <a:bodyPr/>
        <a:lstStyle/>
        <a:p>
          <a:endParaRPr lang="en-US"/>
        </a:p>
      </dgm:t>
    </dgm:pt>
    <dgm:pt modelId="{CE42C5F5-2D94-4DBF-AB15-9098B65D8009}" type="pres">
      <dgm:prSet presAssocID="{D4920244-87CF-4E24-9224-23DFBEE5F045}" presName="connectorText" presStyleLbl="sibTrans1D1" presStyleIdx="9" presStyleCnt="10"/>
      <dgm:spPr/>
      <dgm:t>
        <a:bodyPr/>
        <a:lstStyle/>
        <a:p>
          <a:endParaRPr lang="en-US"/>
        </a:p>
      </dgm:t>
    </dgm:pt>
    <dgm:pt modelId="{547CD8CE-6E33-422C-9E1C-DD870FE660D6}" type="pres">
      <dgm:prSet presAssocID="{12532622-263C-41DA-959F-6B4969F8FB40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BB08F8-5074-4D7B-921E-CD045C227B00}" type="presOf" srcId="{E59BC28D-C221-45C4-B155-C4BE45DFE433}" destId="{AE946A3B-88FA-492C-8CEC-AA05EA5A3AF3}" srcOrd="0" destOrd="0" presId="urn:microsoft.com/office/officeart/2005/8/layout/bProcess3"/>
    <dgm:cxn modelId="{CDB6F257-71E4-47A5-8075-02CBD7C51B84}" type="presOf" srcId="{B800826A-0830-4ADD-B53B-48A2061B2ED4}" destId="{E1FE2B91-93D4-4B15-8546-2E24F77C6D73}" srcOrd="0" destOrd="0" presId="urn:microsoft.com/office/officeart/2005/8/layout/bProcess3"/>
    <dgm:cxn modelId="{FCAFF920-2DC7-4412-8642-EDE2E2FAEB81}" type="presOf" srcId="{D06CA58A-F5D9-45C1-9B3F-5FA861075FF1}" destId="{2AEBAC06-B833-4B42-979E-26E7614E9BE9}" srcOrd="1" destOrd="0" presId="urn:microsoft.com/office/officeart/2005/8/layout/bProcess3"/>
    <dgm:cxn modelId="{5A4CA4D1-814E-4C6B-ACA8-27ED5613841C}" type="presOf" srcId="{D0127EC6-017B-4CC9-88FD-921439F68DAF}" destId="{45AC15C1-D4CF-4308-B60D-88A106F09DD0}" srcOrd="0" destOrd="0" presId="urn:microsoft.com/office/officeart/2005/8/layout/bProcess3"/>
    <dgm:cxn modelId="{0C4F88CC-E9AE-4832-AE5C-8039250524C6}" type="presOf" srcId="{0F63FF4D-EE0F-40F8-87B6-924A2B0EC1CE}" destId="{E6BE16E6-8C4C-45FC-956D-1D29F7F1DD92}" srcOrd="0" destOrd="0" presId="urn:microsoft.com/office/officeart/2005/8/layout/bProcess3"/>
    <dgm:cxn modelId="{4ED7EA0F-F522-40A7-BD26-3D82A753945E}" type="presOf" srcId="{47683DD0-9EA5-4146-853C-BD12E0582343}" destId="{BCB59D39-8F88-4BC0-BFDB-B02FEC972409}" srcOrd="0" destOrd="0" presId="urn:microsoft.com/office/officeart/2005/8/layout/bProcess3"/>
    <dgm:cxn modelId="{1F668821-8D70-414B-9CD9-94350578FB9A}" type="presOf" srcId="{47683DD0-9EA5-4146-853C-BD12E0582343}" destId="{12629FB7-5FF1-4C86-BEF9-8BB276D7C914}" srcOrd="1" destOrd="0" presId="urn:microsoft.com/office/officeart/2005/8/layout/bProcess3"/>
    <dgm:cxn modelId="{2A7C47CE-16BA-473D-9B69-C9E34C1E75BF}" type="presOf" srcId="{45368260-5B65-47FA-BDC6-168741279A14}" destId="{62CCB756-63C1-4D41-9E9A-954335552EC6}" srcOrd="0" destOrd="0" presId="urn:microsoft.com/office/officeart/2005/8/layout/bProcess3"/>
    <dgm:cxn modelId="{926D050C-C993-438E-B38C-CBE27266F518}" type="presOf" srcId="{45368260-5B65-47FA-BDC6-168741279A14}" destId="{0FC6BB46-DD03-4B38-91BF-A003038EBD7E}" srcOrd="1" destOrd="0" presId="urn:microsoft.com/office/officeart/2005/8/layout/bProcess3"/>
    <dgm:cxn modelId="{004C4BB4-F34F-4B6D-B00C-8EB3D807BDBF}" type="presOf" srcId="{388A150B-7BCB-4BC5-BA9D-46D459AB5753}" destId="{98BA60CC-A35B-40E6-88C9-BEF8F62DDC11}" srcOrd="0" destOrd="0" presId="urn:microsoft.com/office/officeart/2005/8/layout/bProcess3"/>
    <dgm:cxn modelId="{5488C70E-9DB1-4EF8-A322-C5E3F3D2B45C}" type="presOf" srcId="{FAAF45B2-CA4F-4E27-9F49-2818A446AF2F}" destId="{984DA39C-0C22-49F3-A3F2-2A8CA8FE3EF5}" srcOrd="0" destOrd="0" presId="urn:microsoft.com/office/officeart/2005/8/layout/bProcess3"/>
    <dgm:cxn modelId="{2237FEF8-6D4E-4755-9AF1-0B1221C9DA12}" srcId="{6A07E9C5-66EF-4405-B84B-101BA46E2DFE}" destId="{D0127EC6-017B-4CC9-88FD-921439F68DAF}" srcOrd="2" destOrd="0" parTransId="{72F2F021-1B2B-4E9A-AC8B-19149392876F}" sibTransId="{45368260-5B65-47FA-BDC6-168741279A14}"/>
    <dgm:cxn modelId="{E4C991C4-BC2C-4CCE-99E4-B263DA54EB32}" srcId="{6A07E9C5-66EF-4405-B84B-101BA46E2DFE}" destId="{12532622-263C-41DA-959F-6B4969F8FB40}" srcOrd="10" destOrd="0" parTransId="{9475EA0A-F840-4244-A364-22A2FFA91B3B}" sibTransId="{9943377F-DB52-44E3-B7CD-D909174E00A1}"/>
    <dgm:cxn modelId="{9684E7B8-29CA-45E5-B60E-6FAEC0E4D12F}" type="presOf" srcId="{40A58B6E-9860-46F2-B78A-1FEBACFDD519}" destId="{6CFF0BCB-94AD-4577-910B-97EE10AEFAED}" srcOrd="0" destOrd="0" presId="urn:microsoft.com/office/officeart/2005/8/layout/bProcess3"/>
    <dgm:cxn modelId="{CC1ACCA1-8D2C-41A2-B952-05DCFF8F6452}" type="presOf" srcId="{5C77BC2B-0E3F-4390-9C2C-B162CD7C6C17}" destId="{3F97F8A7-FBF1-4A31-AF67-5034F55ADBC9}" srcOrd="0" destOrd="0" presId="urn:microsoft.com/office/officeart/2005/8/layout/bProcess3"/>
    <dgm:cxn modelId="{C0CD892A-EA8B-4093-8582-FECFF2867906}" srcId="{6A07E9C5-66EF-4405-B84B-101BA46E2DFE}" destId="{CF964259-1517-4B1B-AC43-0EA22371848F}" srcOrd="7" destOrd="0" parTransId="{BD572D31-A7F2-47A1-B8E5-83B8CDD977B2}" sibTransId="{0CCCEF2C-050B-4A6C-9AAC-B54E30F1D58F}"/>
    <dgm:cxn modelId="{5972CF55-8E35-403B-A982-3E3CADAAD2CB}" srcId="{6A07E9C5-66EF-4405-B84B-101BA46E2DFE}" destId="{0F63FF4D-EE0F-40F8-87B6-924A2B0EC1CE}" srcOrd="3" destOrd="0" parTransId="{66F3F215-FD33-4FBC-B3B0-51939B4B40C8}" sibTransId="{388A150B-7BCB-4BC5-BA9D-46D459AB5753}"/>
    <dgm:cxn modelId="{3784BC2A-774F-4E6A-9A7A-93FB2658164F}" type="presOf" srcId="{064CE513-9338-42B7-80EA-7A85862486AE}" destId="{80FD4D1E-3F2C-4DA3-9142-302580D85308}" srcOrd="1" destOrd="0" presId="urn:microsoft.com/office/officeart/2005/8/layout/bProcess3"/>
    <dgm:cxn modelId="{E7D8C068-9DFC-49B8-A546-5780159C5A23}" type="presOf" srcId="{12532622-263C-41DA-959F-6B4969F8FB40}" destId="{547CD8CE-6E33-422C-9E1C-DD870FE660D6}" srcOrd="0" destOrd="0" presId="urn:microsoft.com/office/officeart/2005/8/layout/bProcess3"/>
    <dgm:cxn modelId="{9939478C-240E-4A69-ACCE-A63856EE7F62}" type="presOf" srcId="{510B0481-6246-41A3-89B1-614A52336192}" destId="{02942EDE-BAF1-43BA-8D29-93FA6764292C}" srcOrd="0" destOrd="0" presId="urn:microsoft.com/office/officeart/2005/8/layout/bProcess3"/>
    <dgm:cxn modelId="{BC53F6F4-B997-46A5-AE36-73C3E82CB7A9}" type="presOf" srcId="{8753AE79-DF41-486F-9088-9BAD8C767E61}" destId="{D0C4B4A0-5E40-431A-867B-9D04BA9948FD}" srcOrd="0" destOrd="0" presId="urn:microsoft.com/office/officeart/2005/8/layout/bProcess3"/>
    <dgm:cxn modelId="{BA019067-E3A6-4D71-9327-CB0017C04A48}" type="presOf" srcId="{5C174489-78FC-43ED-8DB4-126BB703304A}" destId="{1F5A5A15-9095-4B31-8918-87BB1EEC4804}" srcOrd="0" destOrd="0" presId="urn:microsoft.com/office/officeart/2005/8/layout/bProcess3"/>
    <dgm:cxn modelId="{206BB0C6-636D-4A32-95ED-DDE7FF4F894A}" type="presOf" srcId="{D06CA58A-F5D9-45C1-9B3F-5FA861075FF1}" destId="{1DCBBE44-4D3E-4C04-A602-2CF778E6DB32}" srcOrd="0" destOrd="0" presId="urn:microsoft.com/office/officeart/2005/8/layout/bProcess3"/>
    <dgm:cxn modelId="{049BF7E6-DA77-4396-AC29-32A07D91DCA3}" type="presOf" srcId="{388A150B-7BCB-4BC5-BA9D-46D459AB5753}" destId="{DAF3ADD2-ECEB-4D45-BC3B-0879556E190B}" srcOrd="1" destOrd="0" presId="urn:microsoft.com/office/officeart/2005/8/layout/bProcess3"/>
    <dgm:cxn modelId="{B258FDE6-2E7B-4B8A-8604-39869BD979CB}" type="presOf" srcId="{8753AE79-DF41-486F-9088-9BAD8C767E61}" destId="{469CCC99-A7A8-446A-857B-8A5EE28F428E}" srcOrd="1" destOrd="0" presId="urn:microsoft.com/office/officeart/2005/8/layout/bProcess3"/>
    <dgm:cxn modelId="{E6D632D9-C4ED-4196-A7E7-8ECA8153B5E9}" type="presOf" srcId="{A60CD89E-7AFB-4D5F-B26B-727A0C1D36F0}" destId="{2C34B764-A180-4478-B65D-47788009E559}" srcOrd="0" destOrd="0" presId="urn:microsoft.com/office/officeart/2005/8/layout/bProcess3"/>
    <dgm:cxn modelId="{CDF0B627-986B-421B-8020-1C957559F25A}" type="presOf" srcId="{D4920244-87CF-4E24-9224-23DFBEE5F045}" destId="{D4D223A1-B63E-44A9-B0E6-123D348A9D54}" srcOrd="0" destOrd="0" presId="urn:microsoft.com/office/officeart/2005/8/layout/bProcess3"/>
    <dgm:cxn modelId="{508CBE74-10EF-415F-B329-01329D928CC0}" type="presOf" srcId="{D4920244-87CF-4E24-9224-23DFBEE5F045}" destId="{CE42C5F5-2D94-4DBF-AB15-9098B65D8009}" srcOrd="1" destOrd="0" presId="urn:microsoft.com/office/officeart/2005/8/layout/bProcess3"/>
    <dgm:cxn modelId="{A306832A-70AC-4B60-A88C-5DD916F1327E}" srcId="{6A07E9C5-66EF-4405-B84B-101BA46E2DFE}" destId="{E59BC28D-C221-45C4-B155-C4BE45DFE433}" srcOrd="6" destOrd="0" parTransId="{52BF1885-EF48-4655-BF02-3E1D204AB22A}" sibTransId="{064CE513-9338-42B7-80EA-7A85862486AE}"/>
    <dgm:cxn modelId="{F9B6E54F-8E60-40DD-9C44-9AA62C8C1EEE}" type="presOf" srcId="{B800826A-0830-4ADD-B53B-48A2061B2ED4}" destId="{9635F57F-BAAD-44D5-8D66-590BB146BC68}" srcOrd="1" destOrd="0" presId="urn:microsoft.com/office/officeart/2005/8/layout/bProcess3"/>
    <dgm:cxn modelId="{F2C85BF3-9C4A-4933-B35B-FF5F21AFA69D}" srcId="{6A07E9C5-66EF-4405-B84B-101BA46E2DFE}" destId="{40A58B6E-9860-46F2-B78A-1FEBACFDD519}" srcOrd="0" destOrd="0" parTransId="{5E10B7B7-C460-498C-BAF9-D062C171F280}" sibTransId="{B800826A-0830-4ADD-B53B-48A2061B2ED4}"/>
    <dgm:cxn modelId="{A0C7B5E9-70C6-4D9A-BA43-6D2AA3061818}" srcId="{6A07E9C5-66EF-4405-B84B-101BA46E2DFE}" destId="{5C174489-78FC-43ED-8DB4-126BB703304A}" srcOrd="5" destOrd="0" parTransId="{A7DBD145-B63F-45B8-9F74-B8668D4DD927}" sibTransId="{47683DD0-9EA5-4146-853C-BD12E0582343}"/>
    <dgm:cxn modelId="{7ED9CED6-D792-44CF-9A2B-751ADBA744CE}" srcId="{6A07E9C5-66EF-4405-B84B-101BA46E2DFE}" destId="{FAAF45B2-CA4F-4E27-9F49-2818A446AF2F}" srcOrd="4" destOrd="0" parTransId="{C7F69222-BC68-4D50-89D0-B8B500CCFC86}" sibTransId="{A60CD89E-7AFB-4D5F-B26B-727A0C1D36F0}"/>
    <dgm:cxn modelId="{B1F609C1-5C7C-40D6-AC71-727DEAA15D3A}" type="presOf" srcId="{6A07E9C5-66EF-4405-B84B-101BA46E2DFE}" destId="{3A988435-8973-4BEF-B799-13F0A11E499B}" srcOrd="0" destOrd="0" presId="urn:microsoft.com/office/officeart/2005/8/layout/bProcess3"/>
    <dgm:cxn modelId="{C03AE978-8900-4286-BB66-4E05CE17974D}" type="presOf" srcId="{A60CD89E-7AFB-4D5F-B26B-727A0C1D36F0}" destId="{9D1467A7-87F5-43FA-A4D7-D38FB0D59EBD}" srcOrd="1" destOrd="0" presId="urn:microsoft.com/office/officeart/2005/8/layout/bProcess3"/>
    <dgm:cxn modelId="{2B8034B1-D842-4F6C-ADB7-BF88CA947CF4}" type="presOf" srcId="{B49AA08D-87D8-4362-95D6-D758420EDAD4}" destId="{802DCD37-38F7-4E85-8B11-B2B134B41DE7}" srcOrd="0" destOrd="0" presId="urn:microsoft.com/office/officeart/2005/8/layout/bProcess3"/>
    <dgm:cxn modelId="{C825DA05-87EC-436F-8AF0-2A83E7E7739D}" type="presOf" srcId="{0CCCEF2C-050B-4A6C-9AAC-B54E30F1D58F}" destId="{24604F48-33B6-4550-A1DE-71AD549BB4E4}" srcOrd="0" destOrd="0" presId="urn:microsoft.com/office/officeart/2005/8/layout/bProcess3"/>
    <dgm:cxn modelId="{4D9DA4AF-374C-46D8-8477-BD31B0576888}" type="presOf" srcId="{064CE513-9338-42B7-80EA-7A85862486AE}" destId="{E814FC7A-C526-4FB9-B820-1588F83B0C6A}" srcOrd="0" destOrd="0" presId="urn:microsoft.com/office/officeart/2005/8/layout/bProcess3"/>
    <dgm:cxn modelId="{8A0DF4C4-2610-4DF9-BFC7-1B96955AEE5E}" type="presOf" srcId="{0CCCEF2C-050B-4A6C-9AAC-B54E30F1D58F}" destId="{E1C96A77-CB3E-40E2-90DB-8C9977C8B7CF}" srcOrd="1" destOrd="0" presId="urn:microsoft.com/office/officeart/2005/8/layout/bProcess3"/>
    <dgm:cxn modelId="{B3DC29EC-E34A-46B6-8046-F903CE77BCC2}" srcId="{6A07E9C5-66EF-4405-B84B-101BA46E2DFE}" destId="{B49AA08D-87D8-4362-95D6-D758420EDAD4}" srcOrd="1" destOrd="0" parTransId="{DE561326-E166-417D-BC7A-C97688B0DBDD}" sibTransId="{8753AE79-DF41-486F-9088-9BAD8C767E61}"/>
    <dgm:cxn modelId="{155E83D7-425A-4591-A458-F3B1A368F6AF}" type="presOf" srcId="{CF964259-1517-4B1B-AC43-0EA22371848F}" destId="{F8699B56-FC1E-472A-AAEA-08656C7D5DC5}" srcOrd="0" destOrd="0" presId="urn:microsoft.com/office/officeart/2005/8/layout/bProcess3"/>
    <dgm:cxn modelId="{38591ECA-E68B-4505-A1D0-CF3744ABB6DE}" srcId="{6A07E9C5-66EF-4405-B84B-101BA46E2DFE}" destId="{510B0481-6246-41A3-89B1-614A52336192}" srcOrd="8" destOrd="0" parTransId="{348D557B-D417-426D-856F-4FDA3F372AEB}" sibTransId="{D06CA58A-F5D9-45C1-9B3F-5FA861075FF1}"/>
    <dgm:cxn modelId="{40553C66-2C4C-4F05-A93E-9572857DD5E3}" srcId="{6A07E9C5-66EF-4405-B84B-101BA46E2DFE}" destId="{5C77BC2B-0E3F-4390-9C2C-B162CD7C6C17}" srcOrd="9" destOrd="0" parTransId="{905D06F7-C423-4D35-AF52-E0A8748DAA8D}" sibTransId="{D4920244-87CF-4E24-9224-23DFBEE5F045}"/>
    <dgm:cxn modelId="{1FD23F71-B582-4C9E-94A5-04032346C0AA}" type="presParOf" srcId="{3A988435-8973-4BEF-B799-13F0A11E499B}" destId="{6CFF0BCB-94AD-4577-910B-97EE10AEFAED}" srcOrd="0" destOrd="0" presId="urn:microsoft.com/office/officeart/2005/8/layout/bProcess3"/>
    <dgm:cxn modelId="{B5777B32-7770-42F3-AD16-D69493524548}" type="presParOf" srcId="{3A988435-8973-4BEF-B799-13F0A11E499B}" destId="{E1FE2B91-93D4-4B15-8546-2E24F77C6D73}" srcOrd="1" destOrd="0" presId="urn:microsoft.com/office/officeart/2005/8/layout/bProcess3"/>
    <dgm:cxn modelId="{F421A4F4-59C5-4295-B9B1-556468C07B07}" type="presParOf" srcId="{E1FE2B91-93D4-4B15-8546-2E24F77C6D73}" destId="{9635F57F-BAAD-44D5-8D66-590BB146BC68}" srcOrd="0" destOrd="0" presId="urn:microsoft.com/office/officeart/2005/8/layout/bProcess3"/>
    <dgm:cxn modelId="{DAFE78FD-B57D-46C8-BA9C-C09528C172C0}" type="presParOf" srcId="{3A988435-8973-4BEF-B799-13F0A11E499B}" destId="{802DCD37-38F7-4E85-8B11-B2B134B41DE7}" srcOrd="2" destOrd="0" presId="urn:microsoft.com/office/officeart/2005/8/layout/bProcess3"/>
    <dgm:cxn modelId="{2E45421B-0BAC-4F0F-8A42-E33AE563BC86}" type="presParOf" srcId="{3A988435-8973-4BEF-B799-13F0A11E499B}" destId="{D0C4B4A0-5E40-431A-867B-9D04BA9948FD}" srcOrd="3" destOrd="0" presId="urn:microsoft.com/office/officeart/2005/8/layout/bProcess3"/>
    <dgm:cxn modelId="{A96ACC2A-1D36-432A-943F-58059F4B7DB1}" type="presParOf" srcId="{D0C4B4A0-5E40-431A-867B-9D04BA9948FD}" destId="{469CCC99-A7A8-446A-857B-8A5EE28F428E}" srcOrd="0" destOrd="0" presId="urn:microsoft.com/office/officeart/2005/8/layout/bProcess3"/>
    <dgm:cxn modelId="{8867B53D-E087-47C6-A0C6-8CA1693931EF}" type="presParOf" srcId="{3A988435-8973-4BEF-B799-13F0A11E499B}" destId="{45AC15C1-D4CF-4308-B60D-88A106F09DD0}" srcOrd="4" destOrd="0" presId="urn:microsoft.com/office/officeart/2005/8/layout/bProcess3"/>
    <dgm:cxn modelId="{C2A2224C-7778-4348-B016-026D0FAC4B7E}" type="presParOf" srcId="{3A988435-8973-4BEF-B799-13F0A11E499B}" destId="{62CCB756-63C1-4D41-9E9A-954335552EC6}" srcOrd="5" destOrd="0" presId="urn:microsoft.com/office/officeart/2005/8/layout/bProcess3"/>
    <dgm:cxn modelId="{E7774B69-1CA1-41AE-8D1C-BC2F9041FCBE}" type="presParOf" srcId="{62CCB756-63C1-4D41-9E9A-954335552EC6}" destId="{0FC6BB46-DD03-4B38-91BF-A003038EBD7E}" srcOrd="0" destOrd="0" presId="urn:microsoft.com/office/officeart/2005/8/layout/bProcess3"/>
    <dgm:cxn modelId="{2BC71724-8B8F-4627-85D1-009D5002D31A}" type="presParOf" srcId="{3A988435-8973-4BEF-B799-13F0A11E499B}" destId="{E6BE16E6-8C4C-45FC-956D-1D29F7F1DD92}" srcOrd="6" destOrd="0" presId="urn:microsoft.com/office/officeart/2005/8/layout/bProcess3"/>
    <dgm:cxn modelId="{38A01229-34A7-4747-A4F9-EDBAC30633BE}" type="presParOf" srcId="{3A988435-8973-4BEF-B799-13F0A11E499B}" destId="{98BA60CC-A35B-40E6-88C9-BEF8F62DDC11}" srcOrd="7" destOrd="0" presId="urn:microsoft.com/office/officeart/2005/8/layout/bProcess3"/>
    <dgm:cxn modelId="{9D6EE3A9-CD56-4037-B8B6-2A80C9FB9116}" type="presParOf" srcId="{98BA60CC-A35B-40E6-88C9-BEF8F62DDC11}" destId="{DAF3ADD2-ECEB-4D45-BC3B-0879556E190B}" srcOrd="0" destOrd="0" presId="urn:microsoft.com/office/officeart/2005/8/layout/bProcess3"/>
    <dgm:cxn modelId="{E28A11F1-F7FE-458C-9141-5DACBD17BA59}" type="presParOf" srcId="{3A988435-8973-4BEF-B799-13F0A11E499B}" destId="{984DA39C-0C22-49F3-A3F2-2A8CA8FE3EF5}" srcOrd="8" destOrd="0" presId="urn:microsoft.com/office/officeart/2005/8/layout/bProcess3"/>
    <dgm:cxn modelId="{55FB4C7E-8DA0-4E29-89F8-656502F42362}" type="presParOf" srcId="{3A988435-8973-4BEF-B799-13F0A11E499B}" destId="{2C34B764-A180-4478-B65D-47788009E559}" srcOrd="9" destOrd="0" presId="urn:microsoft.com/office/officeart/2005/8/layout/bProcess3"/>
    <dgm:cxn modelId="{C1956809-EABE-4857-AE58-A445C0ACEE7D}" type="presParOf" srcId="{2C34B764-A180-4478-B65D-47788009E559}" destId="{9D1467A7-87F5-43FA-A4D7-D38FB0D59EBD}" srcOrd="0" destOrd="0" presId="urn:microsoft.com/office/officeart/2005/8/layout/bProcess3"/>
    <dgm:cxn modelId="{1E6FC7CB-E082-438D-8FD4-33D7E6EA3FBE}" type="presParOf" srcId="{3A988435-8973-4BEF-B799-13F0A11E499B}" destId="{1F5A5A15-9095-4B31-8918-87BB1EEC4804}" srcOrd="10" destOrd="0" presId="urn:microsoft.com/office/officeart/2005/8/layout/bProcess3"/>
    <dgm:cxn modelId="{65008787-8DF0-4EF1-B350-EAA04A5041FB}" type="presParOf" srcId="{3A988435-8973-4BEF-B799-13F0A11E499B}" destId="{BCB59D39-8F88-4BC0-BFDB-B02FEC972409}" srcOrd="11" destOrd="0" presId="urn:microsoft.com/office/officeart/2005/8/layout/bProcess3"/>
    <dgm:cxn modelId="{7CAB406B-966E-4F64-B6DB-0BE862BF0208}" type="presParOf" srcId="{BCB59D39-8F88-4BC0-BFDB-B02FEC972409}" destId="{12629FB7-5FF1-4C86-BEF9-8BB276D7C914}" srcOrd="0" destOrd="0" presId="urn:microsoft.com/office/officeart/2005/8/layout/bProcess3"/>
    <dgm:cxn modelId="{2986D34F-4CFA-472D-94B3-437ACF5BBCD9}" type="presParOf" srcId="{3A988435-8973-4BEF-B799-13F0A11E499B}" destId="{AE946A3B-88FA-492C-8CEC-AA05EA5A3AF3}" srcOrd="12" destOrd="0" presId="urn:microsoft.com/office/officeart/2005/8/layout/bProcess3"/>
    <dgm:cxn modelId="{7740BDA9-D13C-49BB-B29D-73A549EF075A}" type="presParOf" srcId="{3A988435-8973-4BEF-B799-13F0A11E499B}" destId="{E814FC7A-C526-4FB9-B820-1588F83B0C6A}" srcOrd="13" destOrd="0" presId="urn:microsoft.com/office/officeart/2005/8/layout/bProcess3"/>
    <dgm:cxn modelId="{4F8B89D3-3701-4804-A402-33BCC40836BD}" type="presParOf" srcId="{E814FC7A-C526-4FB9-B820-1588F83B0C6A}" destId="{80FD4D1E-3F2C-4DA3-9142-302580D85308}" srcOrd="0" destOrd="0" presId="urn:microsoft.com/office/officeart/2005/8/layout/bProcess3"/>
    <dgm:cxn modelId="{C6ED5257-9D1D-41DA-A11C-D169F1E92E15}" type="presParOf" srcId="{3A988435-8973-4BEF-B799-13F0A11E499B}" destId="{F8699B56-FC1E-472A-AAEA-08656C7D5DC5}" srcOrd="14" destOrd="0" presId="urn:microsoft.com/office/officeart/2005/8/layout/bProcess3"/>
    <dgm:cxn modelId="{ABA6604E-9321-4275-8113-C44324386309}" type="presParOf" srcId="{3A988435-8973-4BEF-B799-13F0A11E499B}" destId="{24604F48-33B6-4550-A1DE-71AD549BB4E4}" srcOrd="15" destOrd="0" presId="urn:microsoft.com/office/officeart/2005/8/layout/bProcess3"/>
    <dgm:cxn modelId="{64B916E1-D1FF-48A2-8201-0B0AAB62EF65}" type="presParOf" srcId="{24604F48-33B6-4550-A1DE-71AD549BB4E4}" destId="{E1C96A77-CB3E-40E2-90DB-8C9977C8B7CF}" srcOrd="0" destOrd="0" presId="urn:microsoft.com/office/officeart/2005/8/layout/bProcess3"/>
    <dgm:cxn modelId="{6D174D0E-7B7A-4DE8-8A00-6500B37A6CCB}" type="presParOf" srcId="{3A988435-8973-4BEF-B799-13F0A11E499B}" destId="{02942EDE-BAF1-43BA-8D29-93FA6764292C}" srcOrd="16" destOrd="0" presId="urn:microsoft.com/office/officeart/2005/8/layout/bProcess3"/>
    <dgm:cxn modelId="{073AAD78-7E64-450D-9269-D34CA12EBC4A}" type="presParOf" srcId="{3A988435-8973-4BEF-B799-13F0A11E499B}" destId="{1DCBBE44-4D3E-4C04-A602-2CF778E6DB32}" srcOrd="17" destOrd="0" presId="urn:microsoft.com/office/officeart/2005/8/layout/bProcess3"/>
    <dgm:cxn modelId="{DDD77E12-F7C9-47A2-AB7D-EF6369D474B9}" type="presParOf" srcId="{1DCBBE44-4D3E-4C04-A602-2CF778E6DB32}" destId="{2AEBAC06-B833-4B42-979E-26E7614E9BE9}" srcOrd="0" destOrd="0" presId="urn:microsoft.com/office/officeart/2005/8/layout/bProcess3"/>
    <dgm:cxn modelId="{C95BA8F7-775E-4CB9-BCD9-0C84A574EE9F}" type="presParOf" srcId="{3A988435-8973-4BEF-B799-13F0A11E499B}" destId="{3F97F8A7-FBF1-4A31-AF67-5034F55ADBC9}" srcOrd="18" destOrd="0" presId="urn:microsoft.com/office/officeart/2005/8/layout/bProcess3"/>
    <dgm:cxn modelId="{B66C3C48-A146-4896-A066-E1541F8955B1}" type="presParOf" srcId="{3A988435-8973-4BEF-B799-13F0A11E499B}" destId="{D4D223A1-B63E-44A9-B0E6-123D348A9D54}" srcOrd="19" destOrd="0" presId="urn:microsoft.com/office/officeart/2005/8/layout/bProcess3"/>
    <dgm:cxn modelId="{E70CCC4D-8ABD-4038-9BC0-AC4195728858}" type="presParOf" srcId="{D4D223A1-B63E-44A9-B0E6-123D348A9D54}" destId="{CE42C5F5-2D94-4DBF-AB15-9098B65D8009}" srcOrd="0" destOrd="0" presId="urn:microsoft.com/office/officeart/2005/8/layout/bProcess3"/>
    <dgm:cxn modelId="{F0DA9CC1-D5C0-44D8-8E2B-04C61DEEBAFD}" type="presParOf" srcId="{3A988435-8973-4BEF-B799-13F0A11E499B}" destId="{547CD8CE-6E33-422C-9E1C-DD870FE660D6}" srcOrd="2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699B5C-A754-4508-85D8-CA5A8BA88978}">
      <dsp:nvSpPr>
        <dsp:cNvPr id="0" name=""/>
        <dsp:cNvSpPr/>
      </dsp:nvSpPr>
      <dsp:spPr>
        <a:xfrm>
          <a:off x="3525621" y="2746247"/>
          <a:ext cx="1995068" cy="12923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336</a:t>
          </a:r>
          <a:endParaRPr lang="en-US" sz="3000" kern="1200" dirty="0"/>
        </a:p>
      </dsp:txBody>
      <dsp:txXfrm>
        <a:off x="4124142" y="3069335"/>
        <a:ext cx="1396547" cy="969264"/>
      </dsp:txXfrm>
    </dsp:sp>
    <dsp:sp modelId="{39274136-8E17-4CA9-939C-AEE770253464}">
      <dsp:nvSpPr>
        <dsp:cNvPr id="0" name=""/>
        <dsp:cNvSpPr/>
      </dsp:nvSpPr>
      <dsp:spPr>
        <a:xfrm>
          <a:off x="270510" y="2746247"/>
          <a:ext cx="1995068" cy="12923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863</a:t>
          </a:r>
          <a:endParaRPr lang="en-US" sz="3000" kern="1200" dirty="0"/>
        </a:p>
      </dsp:txBody>
      <dsp:txXfrm>
        <a:off x="270510" y="3069335"/>
        <a:ext cx="1396547" cy="969264"/>
      </dsp:txXfrm>
    </dsp:sp>
    <dsp:sp modelId="{B7A5EF46-8D92-4C07-802A-910FD3E17CB7}">
      <dsp:nvSpPr>
        <dsp:cNvPr id="0" name=""/>
        <dsp:cNvSpPr/>
      </dsp:nvSpPr>
      <dsp:spPr>
        <a:xfrm>
          <a:off x="3525621" y="0"/>
          <a:ext cx="1995068" cy="12923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1584</a:t>
          </a:r>
          <a:endParaRPr lang="en-US" sz="3000" kern="1200" dirty="0"/>
        </a:p>
      </dsp:txBody>
      <dsp:txXfrm>
        <a:off x="4124142" y="0"/>
        <a:ext cx="1396547" cy="969264"/>
      </dsp:txXfrm>
    </dsp:sp>
    <dsp:sp modelId="{E379B99E-520B-4006-A224-870BB6F6667E}">
      <dsp:nvSpPr>
        <dsp:cNvPr id="0" name=""/>
        <dsp:cNvSpPr/>
      </dsp:nvSpPr>
      <dsp:spPr>
        <a:xfrm>
          <a:off x="228593" y="0"/>
          <a:ext cx="1995068" cy="12923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1044</a:t>
          </a:r>
          <a:endParaRPr lang="en-US" sz="3000" kern="1200" dirty="0"/>
        </a:p>
      </dsp:txBody>
      <dsp:txXfrm>
        <a:off x="228593" y="0"/>
        <a:ext cx="1396547" cy="969264"/>
      </dsp:txXfrm>
    </dsp:sp>
    <dsp:sp modelId="{10977B69-E253-4F47-B8B8-9FD67D7B8F61}">
      <dsp:nvSpPr>
        <dsp:cNvPr id="0" name=""/>
        <dsp:cNvSpPr/>
      </dsp:nvSpPr>
      <dsp:spPr>
        <a:xfrm>
          <a:off x="1106500" y="230200"/>
          <a:ext cx="1748713" cy="174871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North Zone</a:t>
          </a:r>
          <a:endParaRPr lang="en-US" sz="2600" kern="1200" dirty="0"/>
        </a:p>
      </dsp:txBody>
      <dsp:txXfrm>
        <a:off x="1106500" y="230200"/>
        <a:ext cx="1748713" cy="1748713"/>
      </dsp:txXfrm>
    </dsp:sp>
    <dsp:sp modelId="{06C36FCA-A66F-42A8-8E65-4038174D121C}">
      <dsp:nvSpPr>
        <dsp:cNvPr id="0" name=""/>
        <dsp:cNvSpPr/>
      </dsp:nvSpPr>
      <dsp:spPr>
        <a:xfrm rot="5400000">
          <a:off x="2935986" y="230200"/>
          <a:ext cx="1748713" cy="174871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South Zone </a:t>
          </a:r>
          <a:endParaRPr lang="en-US" sz="2600" kern="1200" dirty="0"/>
        </a:p>
      </dsp:txBody>
      <dsp:txXfrm rot="5400000">
        <a:off x="2935986" y="230200"/>
        <a:ext cx="1748713" cy="1748713"/>
      </dsp:txXfrm>
    </dsp:sp>
    <dsp:sp modelId="{C73FCB35-60E9-43DE-8CAA-48B55FB26222}">
      <dsp:nvSpPr>
        <dsp:cNvPr id="0" name=""/>
        <dsp:cNvSpPr/>
      </dsp:nvSpPr>
      <dsp:spPr>
        <a:xfrm rot="10800000">
          <a:off x="2935986" y="2059686"/>
          <a:ext cx="1748713" cy="174871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East Zone </a:t>
          </a:r>
          <a:endParaRPr lang="en-US" sz="2600" kern="1200" dirty="0"/>
        </a:p>
      </dsp:txBody>
      <dsp:txXfrm rot="10800000">
        <a:off x="2935986" y="2059686"/>
        <a:ext cx="1748713" cy="1748713"/>
      </dsp:txXfrm>
    </dsp:sp>
    <dsp:sp modelId="{40D24560-A67E-4D3A-8D1C-97803C3FCBEA}">
      <dsp:nvSpPr>
        <dsp:cNvPr id="0" name=""/>
        <dsp:cNvSpPr/>
      </dsp:nvSpPr>
      <dsp:spPr>
        <a:xfrm rot="16200000">
          <a:off x="1106500" y="2059686"/>
          <a:ext cx="1748713" cy="174871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West Zone</a:t>
          </a:r>
          <a:endParaRPr lang="en-US" sz="2600" kern="1200" dirty="0"/>
        </a:p>
      </dsp:txBody>
      <dsp:txXfrm rot="16200000">
        <a:off x="1106500" y="2059686"/>
        <a:ext cx="1748713" cy="1748713"/>
      </dsp:txXfrm>
    </dsp:sp>
    <dsp:sp modelId="{9FE657EA-658A-41AD-823B-63BE7867B19D}">
      <dsp:nvSpPr>
        <dsp:cNvPr id="0" name=""/>
        <dsp:cNvSpPr/>
      </dsp:nvSpPr>
      <dsp:spPr>
        <a:xfrm>
          <a:off x="2593714" y="1655826"/>
          <a:ext cx="603770" cy="525018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F770F6-9408-4A6B-86F1-3B68386A30BF}">
      <dsp:nvSpPr>
        <dsp:cNvPr id="0" name=""/>
        <dsp:cNvSpPr/>
      </dsp:nvSpPr>
      <dsp:spPr>
        <a:xfrm rot="10800000">
          <a:off x="2593714" y="1857756"/>
          <a:ext cx="603770" cy="525018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2D789D-06CE-4386-8325-469F7312DAF7}">
      <dsp:nvSpPr>
        <dsp:cNvPr id="0" name=""/>
        <dsp:cNvSpPr/>
      </dsp:nvSpPr>
      <dsp:spPr>
        <a:xfrm>
          <a:off x="76616" y="1847"/>
          <a:ext cx="2309552" cy="1385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Member Enrollment &amp; Card Issuance</a:t>
          </a:r>
          <a:endParaRPr lang="en-US" sz="2500" kern="1200"/>
        </a:p>
      </dsp:txBody>
      <dsp:txXfrm>
        <a:off x="76616" y="1847"/>
        <a:ext cx="2309552" cy="1385731"/>
      </dsp:txXfrm>
    </dsp:sp>
    <dsp:sp modelId="{71F24E01-8DFB-46BA-997B-5FE73CD596C0}">
      <dsp:nvSpPr>
        <dsp:cNvPr id="0" name=""/>
        <dsp:cNvSpPr/>
      </dsp:nvSpPr>
      <dsp:spPr>
        <a:xfrm>
          <a:off x="2617123" y="1847"/>
          <a:ext cx="2309552" cy="1385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Cashless Management  </a:t>
          </a:r>
        </a:p>
      </dsp:txBody>
      <dsp:txXfrm>
        <a:off x="2617123" y="1847"/>
        <a:ext cx="2309552" cy="1385731"/>
      </dsp:txXfrm>
    </dsp:sp>
    <dsp:sp modelId="{689EC08B-E343-4B1C-BE11-D2705400B44F}">
      <dsp:nvSpPr>
        <dsp:cNvPr id="0" name=""/>
        <dsp:cNvSpPr/>
      </dsp:nvSpPr>
      <dsp:spPr>
        <a:xfrm>
          <a:off x="5157631" y="1847"/>
          <a:ext cx="2309552" cy="1385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Reimbursement Claims</a:t>
          </a:r>
          <a:endParaRPr lang="en-US" sz="2500" kern="1200" dirty="0" smtClean="0"/>
        </a:p>
      </dsp:txBody>
      <dsp:txXfrm>
        <a:off x="5157631" y="1847"/>
        <a:ext cx="2309552" cy="1385731"/>
      </dsp:txXfrm>
    </dsp:sp>
    <dsp:sp modelId="{26CF191C-2A1A-478F-9696-659973F164A4}">
      <dsp:nvSpPr>
        <dsp:cNvPr id="0" name=""/>
        <dsp:cNvSpPr/>
      </dsp:nvSpPr>
      <dsp:spPr>
        <a:xfrm>
          <a:off x="76616" y="1618534"/>
          <a:ext cx="2309552" cy="1385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Customer Support Services</a:t>
          </a:r>
        </a:p>
      </dsp:txBody>
      <dsp:txXfrm>
        <a:off x="76616" y="1618534"/>
        <a:ext cx="2309552" cy="1385731"/>
      </dsp:txXfrm>
    </dsp:sp>
    <dsp:sp modelId="{E6C8CF30-2E5D-4F4F-A6EC-7E8468638DB2}">
      <dsp:nvSpPr>
        <dsp:cNvPr id="0" name=""/>
        <dsp:cNvSpPr/>
      </dsp:nvSpPr>
      <dsp:spPr>
        <a:xfrm>
          <a:off x="2617123" y="1618534"/>
          <a:ext cx="2309552" cy="1385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Grievance Management </a:t>
          </a:r>
          <a:endParaRPr lang="en-US" sz="2500" kern="1200" dirty="0" smtClean="0"/>
        </a:p>
      </dsp:txBody>
      <dsp:txXfrm>
        <a:off x="2617123" y="1618534"/>
        <a:ext cx="2309552" cy="1385731"/>
      </dsp:txXfrm>
    </dsp:sp>
    <dsp:sp modelId="{7CC738A3-C4DA-4F65-BD14-DACCFE84A4C1}">
      <dsp:nvSpPr>
        <dsp:cNvPr id="0" name=""/>
        <dsp:cNvSpPr/>
      </dsp:nvSpPr>
      <dsp:spPr>
        <a:xfrm>
          <a:off x="5157631" y="1618534"/>
          <a:ext cx="2309552" cy="1385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Claims Payment</a:t>
          </a:r>
        </a:p>
      </dsp:txBody>
      <dsp:txXfrm>
        <a:off x="5157631" y="1618534"/>
        <a:ext cx="2309552" cy="1385731"/>
      </dsp:txXfrm>
    </dsp:sp>
    <dsp:sp modelId="{F5802504-9212-4D6C-9264-7F2595FF33FB}">
      <dsp:nvSpPr>
        <dsp:cNvPr id="0" name=""/>
        <dsp:cNvSpPr/>
      </dsp:nvSpPr>
      <dsp:spPr>
        <a:xfrm>
          <a:off x="76616" y="3235220"/>
          <a:ext cx="2309552" cy="1385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Claims Audit &amp; Investigation</a:t>
          </a:r>
          <a:endParaRPr lang="en-US" sz="2500" kern="1200" dirty="0" smtClean="0"/>
        </a:p>
      </dsp:txBody>
      <dsp:txXfrm>
        <a:off x="76616" y="3235220"/>
        <a:ext cx="2309552" cy="1385731"/>
      </dsp:txXfrm>
    </dsp:sp>
    <dsp:sp modelId="{89611825-07D9-4E38-A789-846DEDD8A903}">
      <dsp:nvSpPr>
        <dsp:cNvPr id="0" name=""/>
        <dsp:cNvSpPr/>
      </dsp:nvSpPr>
      <dsp:spPr>
        <a:xfrm>
          <a:off x="2617123" y="3235220"/>
          <a:ext cx="2309552" cy="1385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Provider Management </a:t>
          </a:r>
        </a:p>
      </dsp:txBody>
      <dsp:txXfrm>
        <a:off x="2617123" y="3235220"/>
        <a:ext cx="2309552" cy="1385731"/>
      </dsp:txXfrm>
    </dsp:sp>
    <dsp:sp modelId="{26E9C4DC-EF9C-464E-B706-2B388899ECB9}">
      <dsp:nvSpPr>
        <dsp:cNvPr id="0" name=""/>
        <dsp:cNvSpPr/>
      </dsp:nvSpPr>
      <dsp:spPr>
        <a:xfrm>
          <a:off x="5157631" y="3235220"/>
          <a:ext cx="2309552" cy="13857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MIS</a:t>
          </a:r>
        </a:p>
      </dsp:txBody>
      <dsp:txXfrm>
        <a:off x="5157631" y="3235220"/>
        <a:ext cx="2309552" cy="138573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B70AAA-BC98-4898-88BE-574E263587D7}">
      <dsp:nvSpPr>
        <dsp:cNvPr id="0" name=""/>
        <dsp:cNvSpPr/>
      </dsp:nvSpPr>
      <dsp:spPr>
        <a:xfrm>
          <a:off x="1753851" y="967010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30177" y="1010713"/>
        <a:ext cx="20171" cy="4034"/>
      </dsp:txXfrm>
    </dsp:sp>
    <dsp:sp modelId="{7C3E1480-B002-49CC-A4E4-82E06A47A4D2}">
      <dsp:nvSpPr>
        <dsp:cNvPr id="0" name=""/>
        <dsp:cNvSpPr/>
      </dsp:nvSpPr>
      <dsp:spPr>
        <a:xfrm>
          <a:off x="1637" y="486526"/>
          <a:ext cx="1754013" cy="105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Receive Fax document &amp; Segregrate </a:t>
          </a:r>
        </a:p>
      </dsp:txBody>
      <dsp:txXfrm>
        <a:off x="1637" y="486526"/>
        <a:ext cx="1754013" cy="1052408"/>
      </dsp:txXfrm>
    </dsp:sp>
    <dsp:sp modelId="{D18819B8-AC2D-498E-9D23-306E484072B5}">
      <dsp:nvSpPr>
        <dsp:cNvPr id="0" name=""/>
        <dsp:cNvSpPr/>
      </dsp:nvSpPr>
      <dsp:spPr>
        <a:xfrm>
          <a:off x="3911288" y="967010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87614" y="1010713"/>
        <a:ext cx="20171" cy="4034"/>
      </dsp:txXfrm>
    </dsp:sp>
    <dsp:sp modelId="{1F48C3DE-D1F8-4AD5-8944-75E567371CB0}">
      <dsp:nvSpPr>
        <dsp:cNvPr id="0" name=""/>
        <dsp:cNvSpPr/>
      </dsp:nvSpPr>
      <dsp:spPr>
        <a:xfrm>
          <a:off x="2159074" y="486526"/>
          <a:ext cx="1754013" cy="105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Attach Card No /Claim No </a:t>
          </a:r>
        </a:p>
      </dsp:txBody>
      <dsp:txXfrm>
        <a:off x="2159074" y="486526"/>
        <a:ext cx="1754013" cy="1052408"/>
      </dsp:txXfrm>
    </dsp:sp>
    <dsp:sp modelId="{908982EB-ADDC-48CD-9727-095C16244C8A}">
      <dsp:nvSpPr>
        <dsp:cNvPr id="0" name=""/>
        <dsp:cNvSpPr/>
      </dsp:nvSpPr>
      <dsp:spPr>
        <a:xfrm>
          <a:off x="6068725" y="967010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245051" y="1010713"/>
        <a:ext cx="20171" cy="4034"/>
      </dsp:txXfrm>
    </dsp:sp>
    <dsp:sp modelId="{FD132BD6-99C2-4CA8-8049-287DE0324CC1}">
      <dsp:nvSpPr>
        <dsp:cNvPr id="0" name=""/>
        <dsp:cNvSpPr/>
      </dsp:nvSpPr>
      <dsp:spPr>
        <a:xfrm>
          <a:off x="4316511" y="486526"/>
          <a:ext cx="1754013" cy="105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Intimate Claim</a:t>
          </a:r>
        </a:p>
      </dsp:txBody>
      <dsp:txXfrm>
        <a:off x="4316511" y="486526"/>
        <a:ext cx="1754013" cy="1052408"/>
      </dsp:txXfrm>
    </dsp:sp>
    <dsp:sp modelId="{393F4B64-3E93-4B41-AAC4-E714AF22EEF7}">
      <dsp:nvSpPr>
        <dsp:cNvPr id="0" name=""/>
        <dsp:cNvSpPr/>
      </dsp:nvSpPr>
      <dsp:spPr>
        <a:xfrm>
          <a:off x="878644" y="1537135"/>
          <a:ext cx="6472311" cy="372823"/>
        </a:xfrm>
        <a:custGeom>
          <a:avLst/>
          <a:gdLst/>
          <a:ahLst/>
          <a:cxnLst/>
          <a:rect l="0" t="0" r="0" b="0"/>
          <a:pathLst>
            <a:path>
              <a:moveTo>
                <a:pt x="6472311" y="0"/>
              </a:moveTo>
              <a:lnTo>
                <a:pt x="6472311" y="203511"/>
              </a:lnTo>
              <a:lnTo>
                <a:pt x="0" y="203511"/>
              </a:lnTo>
              <a:lnTo>
                <a:pt x="0" y="372823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52678" y="1721529"/>
        <a:ext cx="324243" cy="4034"/>
      </dsp:txXfrm>
    </dsp:sp>
    <dsp:sp modelId="{67559734-9415-418C-94B3-03F8B13E259A}">
      <dsp:nvSpPr>
        <dsp:cNvPr id="0" name=""/>
        <dsp:cNvSpPr/>
      </dsp:nvSpPr>
      <dsp:spPr>
        <a:xfrm>
          <a:off x="6473948" y="486526"/>
          <a:ext cx="1754013" cy="105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Update Cashless Request Form </a:t>
          </a:r>
        </a:p>
      </dsp:txBody>
      <dsp:txXfrm>
        <a:off x="6473948" y="486526"/>
        <a:ext cx="1754013" cy="1052408"/>
      </dsp:txXfrm>
    </dsp:sp>
    <dsp:sp modelId="{FCDE2B07-8A83-420F-8281-E8B7DD36BDC2}">
      <dsp:nvSpPr>
        <dsp:cNvPr id="0" name=""/>
        <dsp:cNvSpPr/>
      </dsp:nvSpPr>
      <dsp:spPr>
        <a:xfrm>
          <a:off x="1753851" y="2422842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30177" y="2466545"/>
        <a:ext cx="20171" cy="4034"/>
      </dsp:txXfrm>
    </dsp:sp>
    <dsp:sp modelId="{0BE14103-A1D1-4C73-A5B0-5002ED144A96}">
      <dsp:nvSpPr>
        <dsp:cNvPr id="0" name=""/>
        <dsp:cNvSpPr/>
      </dsp:nvSpPr>
      <dsp:spPr>
        <a:xfrm>
          <a:off x="1637" y="1942358"/>
          <a:ext cx="1754013" cy="105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Cashless Process by doctor and recommened  to Coommittee</a:t>
          </a:r>
        </a:p>
      </dsp:txBody>
      <dsp:txXfrm>
        <a:off x="1637" y="1942358"/>
        <a:ext cx="1754013" cy="1052408"/>
      </dsp:txXfrm>
    </dsp:sp>
    <dsp:sp modelId="{438C3102-2B4B-4964-8798-042A4A6AEDA1}">
      <dsp:nvSpPr>
        <dsp:cNvPr id="0" name=""/>
        <dsp:cNvSpPr/>
      </dsp:nvSpPr>
      <dsp:spPr>
        <a:xfrm>
          <a:off x="3911288" y="2422842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87614" y="2466545"/>
        <a:ext cx="20171" cy="4034"/>
      </dsp:txXfrm>
    </dsp:sp>
    <dsp:sp modelId="{7AF6F8D4-C5D8-40EE-B68E-7E04F192C4F6}">
      <dsp:nvSpPr>
        <dsp:cNvPr id="0" name=""/>
        <dsp:cNvSpPr/>
      </dsp:nvSpPr>
      <dsp:spPr>
        <a:xfrm>
          <a:off x="2159074" y="1942358"/>
          <a:ext cx="1754013" cy="105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Committee takes final decision on case </a:t>
          </a:r>
        </a:p>
      </dsp:txBody>
      <dsp:txXfrm>
        <a:off x="2159074" y="1942358"/>
        <a:ext cx="1754013" cy="1052408"/>
      </dsp:txXfrm>
    </dsp:sp>
    <dsp:sp modelId="{260C3CBE-629E-411A-AAD0-D060CA8D52C1}">
      <dsp:nvSpPr>
        <dsp:cNvPr id="0" name=""/>
        <dsp:cNvSpPr/>
      </dsp:nvSpPr>
      <dsp:spPr>
        <a:xfrm>
          <a:off x="6068725" y="2422842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245051" y="2466545"/>
        <a:ext cx="20171" cy="4034"/>
      </dsp:txXfrm>
    </dsp:sp>
    <dsp:sp modelId="{7FC2AF63-8598-4E28-9014-5E0F44D28BDA}">
      <dsp:nvSpPr>
        <dsp:cNvPr id="0" name=""/>
        <dsp:cNvSpPr/>
      </dsp:nvSpPr>
      <dsp:spPr>
        <a:xfrm>
          <a:off x="4316511" y="1942358"/>
          <a:ext cx="1754013" cy="105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Issue Authrization Letter /Rejection letter /raise Query </a:t>
          </a:r>
        </a:p>
      </dsp:txBody>
      <dsp:txXfrm>
        <a:off x="4316511" y="1942358"/>
        <a:ext cx="1754013" cy="1052408"/>
      </dsp:txXfrm>
    </dsp:sp>
    <dsp:sp modelId="{13BA1A50-65DB-4577-AE69-1E499BA42F4D}">
      <dsp:nvSpPr>
        <dsp:cNvPr id="0" name=""/>
        <dsp:cNvSpPr/>
      </dsp:nvSpPr>
      <dsp:spPr>
        <a:xfrm>
          <a:off x="878644" y="2992966"/>
          <a:ext cx="6472311" cy="372823"/>
        </a:xfrm>
        <a:custGeom>
          <a:avLst/>
          <a:gdLst/>
          <a:ahLst/>
          <a:cxnLst/>
          <a:rect l="0" t="0" r="0" b="0"/>
          <a:pathLst>
            <a:path>
              <a:moveTo>
                <a:pt x="6472311" y="0"/>
              </a:moveTo>
              <a:lnTo>
                <a:pt x="6472311" y="203511"/>
              </a:lnTo>
              <a:lnTo>
                <a:pt x="0" y="203511"/>
              </a:lnTo>
              <a:lnTo>
                <a:pt x="0" y="372823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52678" y="3177361"/>
        <a:ext cx="324243" cy="4034"/>
      </dsp:txXfrm>
    </dsp:sp>
    <dsp:sp modelId="{82809DC2-B9DC-4A2A-90FA-6CFE2E894A11}">
      <dsp:nvSpPr>
        <dsp:cNvPr id="0" name=""/>
        <dsp:cNvSpPr/>
      </dsp:nvSpPr>
      <dsp:spPr>
        <a:xfrm>
          <a:off x="6473948" y="1942358"/>
          <a:ext cx="1754013" cy="105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Inform Hospital thru Fax &amp; Email </a:t>
          </a:r>
        </a:p>
      </dsp:txBody>
      <dsp:txXfrm>
        <a:off x="6473948" y="1942358"/>
        <a:ext cx="1754013" cy="1052408"/>
      </dsp:txXfrm>
    </dsp:sp>
    <dsp:sp modelId="{637A987A-E5C9-4E89-9B7D-67EF78E365D3}">
      <dsp:nvSpPr>
        <dsp:cNvPr id="0" name=""/>
        <dsp:cNvSpPr/>
      </dsp:nvSpPr>
      <dsp:spPr>
        <a:xfrm>
          <a:off x="1753851" y="3878674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30177" y="3922376"/>
        <a:ext cx="20171" cy="4034"/>
      </dsp:txXfrm>
    </dsp:sp>
    <dsp:sp modelId="{4405E5D5-552A-47BE-BAAB-1A63F22FBA4A}">
      <dsp:nvSpPr>
        <dsp:cNvPr id="0" name=""/>
        <dsp:cNvSpPr/>
      </dsp:nvSpPr>
      <dsp:spPr>
        <a:xfrm>
          <a:off x="1637" y="3398189"/>
          <a:ext cx="1754013" cy="105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Cashless case Close </a:t>
          </a:r>
        </a:p>
      </dsp:txBody>
      <dsp:txXfrm>
        <a:off x="1637" y="3398189"/>
        <a:ext cx="1754013" cy="1052408"/>
      </dsp:txXfrm>
    </dsp:sp>
    <dsp:sp modelId="{1647C0BC-C6DF-419E-B7D2-ACEA25F6DB64}">
      <dsp:nvSpPr>
        <dsp:cNvPr id="0" name=""/>
        <dsp:cNvSpPr/>
      </dsp:nvSpPr>
      <dsp:spPr>
        <a:xfrm>
          <a:off x="2159074" y="3398189"/>
          <a:ext cx="1754013" cy="105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Hospital sends  Original Claim dcoument  for Payment </a:t>
          </a:r>
        </a:p>
      </dsp:txBody>
      <dsp:txXfrm>
        <a:off x="2159074" y="3398189"/>
        <a:ext cx="1754013" cy="105240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FE2B91-93D4-4B15-8546-2E24F77C6D73}">
      <dsp:nvSpPr>
        <dsp:cNvPr id="0" name=""/>
        <dsp:cNvSpPr/>
      </dsp:nvSpPr>
      <dsp:spPr>
        <a:xfrm>
          <a:off x="1753851" y="967010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30177" y="1010713"/>
        <a:ext cx="20171" cy="4034"/>
      </dsp:txXfrm>
    </dsp:sp>
    <dsp:sp modelId="{6CFF0BCB-94AD-4577-910B-97EE10AEFAED}">
      <dsp:nvSpPr>
        <dsp:cNvPr id="0" name=""/>
        <dsp:cNvSpPr/>
      </dsp:nvSpPr>
      <dsp:spPr>
        <a:xfrm>
          <a:off x="1637" y="486526"/>
          <a:ext cx="1754013" cy="105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Receipt of Claim Document  from Insured and Hospital  </a:t>
          </a:r>
        </a:p>
      </dsp:txBody>
      <dsp:txXfrm>
        <a:off x="1637" y="486526"/>
        <a:ext cx="1754013" cy="1052408"/>
      </dsp:txXfrm>
    </dsp:sp>
    <dsp:sp modelId="{D0C4B4A0-5E40-431A-867B-9D04BA9948FD}">
      <dsp:nvSpPr>
        <dsp:cNvPr id="0" name=""/>
        <dsp:cNvSpPr/>
      </dsp:nvSpPr>
      <dsp:spPr>
        <a:xfrm>
          <a:off x="3911288" y="967010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87614" y="1010713"/>
        <a:ext cx="20171" cy="4034"/>
      </dsp:txXfrm>
    </dsp:sp>
    <dsp:sp modelId="{802DCD37-38F7-4E85-8B11-B2B134B41DE7}">
      <dsp:nvSpPr>
        <dsp:cNvPr id="0" name=""/>
        <dsp:cNvSpPr/>
      </dsp:nvSpPr>
      <dsp:spPr>
        <a:xfrm>
          <a:off x="2159074" y="486526"/>
          <a:ext cx="1754013" cy="105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Capture Information in Inward Module and Segregate and tag  document tpe </a:t>
          </a:r>
        </a:p>
      </dsp:txBody>
      <dsp:txXfrm>
        <a:off x="2159074" y="486526"/>
        <a:ext cx="1754013" cy="1052408"/>
      </dsp:txXfrm>
    </dsp:sp>
    <dsp:sp modelId="{62CCB756-63C1-4D41-9E9A-954335552EC6}">
      <dsp:nvSpPr>
        <dsp:cNvPr id="0" name=""/>
        <dsp:cNvSpPr/>
      </dsp:nvSpPr>
      <dsp:spPr>
        <a:xfrm>
          <a:off x="6068725" y="967010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245051" y="1010713"/>
        <a:ext cx="20171" cy="4034"/>
      </dsp:txXfrm>
    </dsp:sp>
    <dsp:sp modelId="{45AC15C1-D4CF-4308-B60D-88A106F09DD0}">
      <dsp:nvSpPr>
        <dsp:cNvPr id="0" name=""/>
        <dsp:cNvSpPr/>
      </dsp:nvSpPr>
      <dsp:spPr>
        <a:xfrm>
          <a:off x="4316511" y="486526"/>
          <a:ext cx="1754013" cy="105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Intimate the Claim and update claim form information </a:t>
          </a:r>
        </a:p>
      </dsp:txBody>
      <dsp:txXfrm>
        <a:off x="4316511" y="486526"/>
        <a:ext cx="1754013" cy="1052408"/>
      </dsp:txXfrm>
    </dsp:sp>
    <dsp:sp modelId="{98BA60CC-A35B-40E6-88C9-BEF8F62DDC11}">
      <dsp:nvSpPr>
        <dsp:cNvPr id="0" name=""/>
        <dsp:cNvSpPr/>
      </dsp:nvSpPr>
      <dsp:spPr>
        <a:xfrm>
          <a:off x="878644" y="1537135"/>
          <a:ext cx="6472311" cy="372823"/>
        </a:xfrm>
        <a:custGeom>
          <a:avLst/>
          <a:gdLst/>
          <a:ahLst/>
          <a:cxnLst/>
          <a:rect l="0" t="0" r="0" b="0"/>
          <a:pathLst>
            <a:path>
              <a:moveTo>
                <a:pt x="6472311" y="0"/>
              </a:moveTo>
              <a:lnTo>
                <a:pt x="6472311" y="203511"/>
              </a:lnTo>
              <a:lnTo>
                <a:pt x="0" y="203511"/>
              </a:lnTo>
              <a:lnTo>
                <a:pt x="0" y="372823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52678" y="1721529"/>
        <a:ext cx="324243" cy="4034"/>
      </dsp:txXfrm>
    </dsp:sp>
    <dsp:sp modelId="{E6BE16E6-8C4C-45FC-956D-1D29F7F1DD92}">
      <dsp:nvSpPr>
        <dsp:cNvPr id="0" name=""/>
        <dsp:cNvSpPr/>
      </dsp:nvSpPr>
      <dsp:spPr>
        <a:xfrm>
          <a:off x="6473948" y="486526"/>
          <a:ext cx="1754013" cy="105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Scanning of Documents </a:t>
          </a:r>
        </a:p>
      </dsp:txBody>
      <dsp:txXfrm>
        <a:off x="6473948" y="486526"/>
        <a:ext cx="1754013" cy="1052408"/>
      </dsp:txXfrm>
    </dsp:sp>
    <dsp:sp modelId="{2C34B764-A180-4478-B65D-47788009E559}">
      <dsp:nvSpPr>
        <dsp:cNvPr id="0" name=""/>
        <dsp:cNvSpPr/>
      </dsp:nvSpPr>
      <dsp:spPr>
        <a:xfrm>
          <a:off x="1753851" y="2422842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30177" y="2466545"/>
        <a:ext cx="20171" cy="4034"/>
      </dsp:txXfrm>
    </dsp:sp>
    <dsp:sp modelId="{984DA39C-0C22-49F3-A3F2-2A8CA8FE3EF5}">
      <dsp:nvSpPr>
        <dsp:cNvPr id="0" name=""/>
        <dsp:cNvSpPr/>
      </dsp:nvSpPr>
      <dsp:spPr>
        <a:xfrm>
          <a:off x="1637" y="1942358"/>
          <a:ext cx="1754013" cy="105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Enter Hospital bills details </a:t>
          </a:r>
        </a:p>
      </dsp:txBody>
      <dsp:txXfrm>
        <a:off x="1637" y="1942358"/>
        <a:ext cx="1754013" cy="1052408"/>
      </dsp:txXfrm>
    </dsp:sp>
    <dsp:sp modelId="{BCB59D39-8F88-4BC0-BFDB-B02FEC972409}">
      <dsp:nvSpPr>
        <dsp:cNvPr id="0" name=""/>
        <dsp:cNvSpPr/>
      </dsp:nvSpPr>
      <dsp:spPr>
        <a:xfrm>
          <a:off x="3911288" y="2422842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87614" y="2466545"/>
        <a:ext cx="20171" cy="4034"/>
      </dsp:txXfrm>
    </dsp:sp>
    <dsp:sp modelId="{1F5A5A15-9095-4B31-8918-87BB1EEC4804}">
      <dsp:nvSpPr>
        <dsp:cNvPr id="0" name=""/>
        <dsp:cNvSpPr/>
      </dsp:nvSpPr>
      <dsp:spPr>
        <a:xfrm>
          <a:off x="2159074" y="1942358"/>
          <a:ext cx="1754013" cy="105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Claim Process by Doctors and recommend  for approval</a:t>
          </a:r>
        </a:p>
      </dsp:txBody>
      <dsp:txXfrm>
        <a:off x="2159074" y="1942358"/>
        <a:ext cx="1754013" cy="1052408"/>
      </dsp:txXfrm>
    </dsp:sp>
    <dsp:sp modelId="{E814FC7A-C526-4FB9-B820-1588F83B0C6A}">
      <dsp:nvSpPr>
        <dsp:cNvPr id="0" name=""/>
        <dsp:cNvSpPr/>
      </dsp:nvSpPr>
      <dsp:spPr>
        <a:xfrm>
          <a:off x="6068725" y="2422842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245051" y="2466545"/>
        <a:ext cx="20171" cy="4034"/>
      </dsp:txXfrm>
    </dsp:sp>
    <dsp:sp modelId="{AE946A3B-88FA-492C-8CEC-AA05EA5A3AF3}">
      <dsp:nvSpPr>
        <dsp:cNvPr id="0" name=""/>
        <dsp:cNvSpPr/>
      </dsp:nvSpPr>
      <dsp:spPr>
        <a:xfrm>
          <a:off x="4316511" y="1942358"/>
          <a:ext cx="1754013" cy="105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Claim approved /reject /raised query by committee</a:t>
          </a:r>
        </a:p>
      </dsp:txBody>
      <dsp:txXfrm>
        <a:off x="4316511" y="1942358"/>
        <a:ext cx="1754013" cy="1052408"/>
      </dsp:txXfrm>
    </dsp:sp>
    <dsp:sp modelId="{24604F48-33B6-4550-A1DE-71AD549BB4E4}">
      <dsp:nvSpPr>
        <dsp:cNvPr id="0" name=""/>
        <dsp:cNvSpPr/>
      </dsp:nvSpPr>
      <dsp:spPr>
        <a:xfrm>
          <a:off x="878644" y="2992966"/>
          <a:ext cx="6472311" cy="372823"/>
        </a:xfrm>
        <a:custGeom>
          <a:avLst/>
          <a:gdLst/>
          <a:ahLst/>
          <a:cxnLst/>
          <a:rect l="0" t="0" r="0" b="0"/>
          <a:pathLst>
            <a:path>
              <a:moveTo>
                <a:pt x="6472311" y="0"/>
              </a:moveTo>
              <a:lnTo>
                <a:pt x="6472311" y="203511"/>
              </a:lnTo>
              <a:lnTo>
                <a:pt x="0" y="203511"/>
              </a:lnTo>
              <a:lnTo>
                <a:pt x="0" y="372823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52678" y="3177361"/>
        <a:ext cx="324243" cy="4034"/>
      </dsp:txXfrm>
    </dsp:sp>
    <dsp:sp modelId="{F8699B56-FC1E-472A-AAEA-08656C7D5DC5}">
      <dsp:nvSpPr>
        <dsp:cNvPr id="0" name=""/>
        <dsp:cNvSpPr/>
      </dsp:nvSpPr>
      <dsp:spPr>
        <a:xfrm>
          <a:off x="6473948" y="1942358"/>
          <a:ext cx="1754013" cy="105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Payment advice note send to accounts </a:t>
          </a:r>
        </a:p>
      </dsp:txBody>
      <dsp:txXfrm>
        <a:off x="6473948" y="1942358"/>
        <a:ext cx="1754013" cy="1052408"/>
      </dsp:txXfrm>
    </dsp:sp>
    <dsp:sp modelId="{1DCBBE44-4D3E-4C04-A602-2CF778E6DB32}">
      <dsp:nvSpPr>
        <dsp:cNvPr id="0" name=""/>
        <dsp:cNvSpPr/>
      </dsp:nvSpPr>
      <dsp:spPr>
        <a:xfrm>
          <a:off x="1753851" y="3878674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30177" y="3922376"/>
        <a:ext cx="20171" cy="4034"/>
      </dsp:txXfrm>
    </dsp:sp>
    <dsp:sp modelId="{02942EDE-BAF1-43BA-8D29-93FA6764292C}">
      <dsp:nvSpPr>
        <dsp:cNvPr id="0" name=""/>
        <dsp:cNvSpPr/>
      </dsp:nvSpPr>
      <dsp:spPr>
        <a:xfrm>
          <a:off x="1637" y="3398189"/>
          <a:ext cx="1754013" cy="105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Amount paid to Insured /hoispital thru NEFT</a:t>
          </a:r>
        </a:p>
      </dsp:txBody>
      <dsp:txXfrm>
        <a:off x="1637" y="3398189"/>
        <a:ext cx="1754013" cy="1052408"/>
      </dsp:txXfrm>
    </dsp:sp>
    <dsp:sp modelId="{D4D223A1-B63E-44A9-B0E6-123D348A9D54}">
      <dsp:nvSpPr>
        <dsp:cNvPr id="0" name=""/>
        <dsp:cNvSpPr/>
      </dsp:nvSpPr>
      <dsp:spPr>
        <a:xfrm>
          <a:off x="3911288" y="3878674"/>
          <a:ext cx="3728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282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87614" y="3922376"/>
        <a:ext cx="20171" cy="4034"/>
      </dsp:txXfrm>
    </dsp:sp>
    <dsp:sp modelId="{3F97F8A7-FBF1-4A31-AF67-5034F55ADBC9}">
      <dsp:nvSpPr>
        <dsp:cNvPr id="0" name=""/>
        <dsp:cNvSpPr/>
      </dsp:nvSpPr>
      <dsp:spPr>
        <a:xfrm>
          <a:off x="2159074" y="3398189"/>
          <a:ext cx="1754013" cy="105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NEFT details updated in the system  and mark claim as paid claim</a:t>
          </a:r>
        </a:p>
      </dsp:txBody>
      <dsp:txXfrm>
        <a:off x="2159074" y="3398189"/>
        <a:ext cx="1754013" cy="1052408"/>
      </dsp:txXfrm>
    </dsp:sp>
    <dsp:sp modelId="{547CD8CE-6E33-422C-9E1C-DD870FE660D6}">
      <dsp:nvSpPr>
        <dsp:cNvPr id="0" name=""/>
        <dsp:cNvSpPr/>
      </dsp:nvSpPr>
      <dsp:spPr>
        <a:xfrm>
          <a:off x="4316511" y="3398189"/>
          <a:ext cx="1754013" cy="105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Claim file sent to Store for Storage.</a:t>
          </a:r>
        </a:p>
      </dsp:txBody>
      <dsp:txXfrm>
        <a:off x="4316511" y="3398189"/>
        <a:ext cx="1754013" cy="10524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CAE0AB8-1C1F-4578-9BC6-BD5C348F6BE7}" type="datetimeFigureOut">
              <a:rPr lang="en-US" smtClean="0"/>
              <a:pPr/>
              <a:t>02/06/2017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262A153-6804-4207-BAFC-5C97733BEF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0AB8-1C1F-4578-9BC6-BD5C348F6BE7}" type="datetimeFigureOut">
              <a:rPr lang="en-US" smtClean="0"/>
              <a:pPr/>
              <a:t>02/06/2017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A153-6804-4207-BAFC-5C97733BEF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0AB8-1C1F-4578-9BC6-BD5C348F6BE7}" type="datetimeFigureOut">
              <a:rPr lang="en-US" smtClean="0"/>
              <a:pPr/>
              <a:t>02/06/2017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A153-6804-4207-BAFC-5C97733BEF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0AB8-1C1F-4578-9BC6-BD5C348F6BE7}" type="datetimeFigureOut">
              <a:rPr lang="en-US" smtClean="0"/>
              <a:pPr/>
              <a:t>02/06/2017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A153-6804-4207-BAFC-5C97733BEF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59690" y="152400"/>
            <a:ext cx="2648451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CAE0AB8-1C1F-4578-9BC6-BD5C348F6BE7}" type="datetimeFigureOut">
              <a:rPr lang="en-US" smtClean="0"/>
              <a:pPr/>
              <a:t>02/06/2017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262A153-6804-4207-BAFC-5C97733BEF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0AB8-1C1F-4578-9BC6-BD5C348F6BE7}" type="datetimeFigureOut">
              <a:rPr lang="en-US" smtClean="0"/>
              <a:pPr/>
              <a:t>02/06/2017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A153-6804-4207-BAFC-5C97733BEF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0AB8-1C1F-4578-9BC6-BD5C348F6BE7}" type="datetimeFigureOut">
              <a:rPr lang="en-US" smtClean="0"/>
              <a:pPr/>
              <a:t>02/06/2017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A153-6804-4207-BAFC-5C97733BEF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0AB8-1C1F-4578-9BC6-BD5C348F6BE7}" type="datetimeFigureOut">
              <a:rPr lang="en-US" smtClean="0"/>
              <a:pPr/>
              <a:t>02/06/2017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A153-6804-4207-BAFC-5C97733BEF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0AB8-1C1F-4578-9BC6-BD5C348F6BE7}" type="datetimeFigureOut">
              <a:rPr lang="en-US" smtClean="0"/>
              <a:pPr/>
              <a:t>02/06/2017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A153-6804-4207-BAFC-5C97733BEF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0AB8-1C1F-4578-9BC6-BD5C348F6BE7}" type="datetimeFigureOut">
              <a:rPr lang="en-US" smtClean="0"/>
              <a:pPr/>
              <a:t>02/06/2017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A153-6804-4207-BAFC-5C97733BEF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0AB8-1C1F-4578-9BC6-BD5C348F6BE7}" type="datetimeFigureOut">
              <a:rPr lang="en-US" smtClean="0"/>
              <a:pPr/>
              <a:t>02/06/2017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A153-6804-4207-BAFC-5C97733BEF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CAE0AB8-1C1F-4578-9BC6-BD5C348F6BE7}" type="datetimeFigureOut">
              <a:rPr lang="en-US" smtClean="0"/>
              <a:pPr/>
              <a:t>02/06/2017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62A153-6804-4207-BAFC-5C97733BEF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Healthserve@universalsompo.co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Universal </a:t>
            </a:r>
            <a:r>
              <a:rPr lang="en-US" dirty="0" err="1" smtClean="0"/>
              <a:t>Sompo</a:t>
            </a:r>
            <a:r>
              <a:rPr lang="en-US" dirty="0" smtClean="0"/>
              <a:t> General Insurance Company Ltd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 House Claims Management- Overview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62200" y="1143000"/>
            <a:ext cx="4038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3537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Support Services   </a:t>
            </a:r>
            <a:r>
              <a:rPr lang="en-US" sz="2400" dirty="0" smtClean="0"/>
              <a:t>24X7  365 Days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273050" indent="-273050">
              <a:lnSpc>
                <a:spcPct val="200000"/>
              </a:lnSpc>
            </a:pPr>
            <a:r>
              <a:rPr lang="en-US" sz="2300" dirty="0" smtClean="0"/>
              <a:t>Toll free </a:t>
            </a:r>
            <a:r>
              <a:rPr lang="en-US" sz="2300" dirty="0"/>
              <a:t>Health Helpline </a:t>
            </a:r>
            <a:r>
              <a:rPr lang="en-US" sz="2300" dirty="0" smtClean="0"/>
              <a:t>Number	 :	</a:t>
            </a:r>
            <a:r>
              <a:rPr lang="en-US" sz="2300" b="1" dirty="0" smtClean="0">
                <a:solidFill>
                  <a:schemeClr val="tx2"/>
                </a:solidFill>
              </a:rPr>
              <a:t>1800 </a:t>
            </a:r>
            <a:r>
              <a:rPr lang="en-US" sz="2300" b="1" dirty="0">
                <a:solidFill>
                  <a:schemeClr val="tx2"/>
                </a:solidFill>
              </a:rPr>
              <a:t>200 5142</a:t>
            </a:r>
          </a:p>
          <a:p>
            <a:pPr marL="290513" lvl="1" indent="-290513">
              <a:lnSpc>
                <a:spcPct val="200000"/>
              </a:lnSpc>
            </a:pPr>
            <a:r>
              <a:rPr lang="en-IN" dirty="0">
                <a:solidFill>
                  <a:schemeClr val="tx1"/>
                </a:solidFill>
              </a:rPr>
              <a:t>Toll Free Fax Number	</a:t>
            </a:r>
            <a:r>
              <a:rPr lang="en-IN" b="1" dirty="0"/>
              <a:t>	</a:t>
            </a:r>
            <a:r>
              <a:rPr lang="en-IN" b="1" dirty="0" smtClean="0"/>
              <a:t>           </a:t>
            </a:r>
            <a:r>
              <a:rPr lang="en-IN" b="1" dirty="0" smtClean="0"/>
              <a:t>:</a:t>
            </a:r>
            <a:r>
              <a:rPr lang="en-IN" b="1" dirty="0" smtClean="0"/>
              <a:t>	1800 </a:t>
            </a:r>
            <a:r>
              <a:rPr lang="en-IN" b="1" dirty="0"/>
              <a:t>200 </a:t>
            </a:r>
            <a:r>
              <a:rPr lang="en-IN" b="1" dirty="0" smtClean="0"/>
              <a:t>9134</a:t>
            </a:r>
          </a:p>
          <a:p>
            <a:pPr marL="290513" lvl="1" indent="-290513">
              <a:lnSpc>
                <a:spcPct val="200000"/>
              </a:lnSpc>
            </a:pPr>
            <a:r>
              <a:rPr lang="en-IN" b="1" dirty="0" smtClean="0"/>
              <a:t>Health Direct No 			:      </a:t>
            </a:r>
            <a:r>
              <a:rPr lang="en-IN" b="1" dirty="0" smtClean="0"/>
              <a:t>022 </a:t>
            </a:r>
            <a:r>
              <a:rPr lang="en-IN" b="1" dirty="0" smtClean="0"/>
              <a:t>-39635200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sz="2300" dirty="0" smtClean="0"/>
              <a:t>Single ID support for all queries related to </a:t>
            </a:r>
            <a:r>
              <a:rPr lang="en-US" sz="2300" dirty="0"/>
              <a:t>H</a:t>
            </a:r>
            <a:r>
              <a:rPr lang="en-US" sz="2300" dirty="0" smtClean="0"/>
              <a:t>ealth Claims &amp; Cards </a:t>
            </a:r>
          </a:p>
          <a:p>
            <a:pPr lvl="1">
              <a:lnSpc>
                <a:spcPct val="200000"/>
              </a:lnSpc>
            </a:pPr>
            <a:r>
              <a:rPr lang="en-US" sz="2000" dirty="0" smtClean="0"/>
              <a:t>Single </a:t>
            </a:r>
            <a:r>
              <a:rPr lang="en-US" sz="2000" dirty="0"/>
              <a:t>ID Support : </a:t>
            </a:r>
            <a:r>
              <a:rPr lang="en-US" sz="2000" dirty="0" smtClean="0"/>
              <a:t>      </a:t>
            </a:r>
            <a:r>
              <a:rPr lang="en-US" sz="2000" b="1" dirty="0" smtClean="0">
                <a:solidFill>
                  <a:schemeClr val="tx2"/>
                </a:solidFill>
                <a:hlinkClick r:id="rId2"/>
              </a:rPr>
              <a:t>Healthserve@universalsompo.com</a:t>
            </a:r>
            <a:endParaRPr lang="en-US" sz="2000" b="1" dirty="0">
              <a:solidFill>
                <a:schemeClr val="tx2"/>
              </a:solidFill>
            </a:endParaRPr>
          </a:p>
          <a:p>
            <a:pPr>
              <a:lnSpc>
                <a:spcPct val="200000"/>
              </a:lnSpc>
            </a:pPr>
            <a:r>
              <a:rPr lang="en-US" sz="2300" dirty="0" smtClean="0"/>
              <a:t>Auto </a:t>
            </a:r>
            <a:r>
              <a:rPr lang="en-US" sz="2300" dirty="0"/>
              <a:t>mailer &amp; SMS update at each stage to </a:t>
            </a:r>
            <a:r>
              <a:rPr lang="en-US" sz="2300" dirty="0" smtClean="0"/>
              <a:t>Insured</a:t>
            </a:r>
          </a:p>
          <a:p>
            <a:pPr>
              <a:lnSpc>
                <a:spcPct val="200000"/>
              </a:lnSpc>
            </a:pPr>
            <a:r>
              <a:rPr lang="en-US" sz="2300" dirty="0"/>
              <a:t>Hospital Address </a:t>
            </a:r>
            <a:r>
              <a:rPr lang="en-US" sz="2300" dirty="0" smtClean="0"/>
              <a:t>details through SMS</a:t>
            </a:r>
          </a:p>
          <a:p>
            <a:pPr>
              <a:lnSpc>
                <a:spcPct val="200000"/>
              </a:lnSpc>
            </a:pPr>
            <a:r>
              <a:rPr lang="en-US" sz="2300" dirty="0" smtClean="0"/>
              <a:t>Real time update through SMS with link to download letter</a:t>
            </a:r>
          </a:p>
          <a:p>
            <a:pPr>
              <a:lnSpc>
                <a:spcPct val="200000"/>
              </a:lnSpc>
            </a:pPr>
            <a:endParaRPr lang="en-US" sz="2300" dirty="0" smtClean="0"/>
          </a:p>
        </p:txBody>
      </p:sp>
    </p:spTree>
    <p:extLst>
      <p:ext uri="{BB962C8B-B14F-4D97-AF65-F5344CB8AC3E}">
        <p14:creationId xmlns:p14="http://schemas.microsoft.com/office/powerpoint/2010/main" xmlns="" val="303078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Portal – Health Portal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n-US" i="1" dirty="0" smtClean="0"/>
          </a:p>
          <a:p>
            <a:pPr marL="0" lvl="0" indent="0">
              <a:buNone/>
            </a:pPr>
            <a:r>
              <a:rPr lang="en-US" i="1" dirty="0" smtClean="0"/>
              <a:t>Web </a:t>
            </a:r>
            <a:r>
              <a:rPr lang="en-US" i="1" dirty="0"/>
              <a:t>Portal for Real time access for - Claim Tracking &amp; E-Card </a:t>
            </a:r>
            <a:endParaRPr lang="en-US" dirty="0"/>
          </a:p>
          <a:p>
            <a:pPr lvl="1"/>
            <a:r>
              <a:rPr lang="en-US" i="1" dirty="0"/>
              <a:t>Employee </a:t>
            </a:r>
          </a:p>
          <a:p>
            <a:pPr lvl="1"/>
            <a:r>
              <a:rPr lang="en-US" i="1" dirty="0" smtClean="0"/>
              <a:t>Corporate </a:t>
            </a:r>
            <a:r>
              <a:rPr lang="en-US" i="1" dirty="0"/>
              <a:t>HR </a:t>
            </a:r>
            <a:endParaRPr lang="en-US" i="1" dirty="0" smtClean="0"/>
          </a:p>
          <a:p>
            <a:pPr lvl="1"/>
            <a:r>
              <a:rPr lang="en-US" i="1" dirty="0"/>
              <a:t>Member Login</a:t>
            </a:r>
          </a:p>
          <a:p>
            <a:pPr lvl="1"/>
            <a:r>
              <a:rPr lang="en-US" i="1" dirty="0" smtClean="0"/>
              <a:t>Bank </a:t>
            </a:r>
            <a:r>
              <a:rPr lang="en-US" i="1" dirty="0"/>
              <a:t>Partners </a:t>
            </a:r>
          </a:p>
          <a:p>
            <a:pPr lvl="1"/>
            <a:r>
              <a:rPr lang="en-US" i="1" dirty="0"/>
              <a:t>Broker /Agents/Web </a:t>
            </a:r>
            <a:r>
              <a:rPr lang="en-US" i="1" dirty="0" smtClean="0"/>
              <a:t>Aggregator through </a:t>
            </a:r>
            <a:r>
              <a:rPr lang="en-US" i="1" dirty="0"/>
              <a:t>IMD login </a:t>
            </a:r>
          </a:p>
          <a:p>
            <a:pPr lvl="1"/>
            <a:r>
              <a:rPr lang="en-US" i="1" dirty="0"/>
              <a:t>USGI  Branch Office </a:t>
            </a:r>
          </a:p>
          <a:p>
            <a:pPr lvl="1"/>
            <a:r>
              <a:rPr lang="en-US" i="1" dirty="0"/>
              <a:t>Sales </a:t>
            </a:r>
            <a:r>
              <a:rPr lang="en-US" i="1" dirty="0" smtClean="0"/>
              <a:t>Manager</a:t>
            </a:r>
          </a:p>
        </p:txBody>
      </p:sp>
    </p:spTree>
    <p:extLst>
      <p:ext uri="{BB962C8B-B14F-4D97-AF65-F5344CB8AC3E}">
        <p14:creationId xmlns:p14="http://schemas.microsoft.com/office/powerpoint/2010/main" xmlns="" val="243423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Claim Document Submission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IN" dirty="0" smtClean="0"/>
              <a:t>Universal </a:t>
            </a:r>
            <a:r>
              <a:rPr lang="en-IN" dirty="0" err="1" smtClean="0"/>
              <a:t>Sompo</a:t>
            </a:r>
            <a:r>
              <a:rPr lang="en-IN" dirty="0" smtClean="0"/>
              <a:t> General Insurance Co Ltd</a:t>
            </a:r>
            <a:endParaRPr lang="en-US" dirty="0" smtClean="0"/>
          </a:p>
          <a:p>
            <a:pPr marL="0" indent="0">
              <a:buNone/>
            </a:pPr>
            <a:r>
              <a:rPr lang="en-US" sz="2000" dirty="0"/>
              <a:t>Health Department </a:t>
            </a:r>
          </a:p>
          <a:p>
            <a:pPr marL="0" indent="0">
              <a:buNone/>
            </a:pPr>
            <a:r>
              <a:rPr lang="en-US" sz="2000" dirty="0" smtClean="0"/>
              <a:t>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  <a:r>
              <a:rPr lang="en-US" sz="2000" dirty="0"/>
              <a:t>Floor </a:t>
            </a:r>
            <a:r>
              <a:rPr lang="en-US" sz="2000" dirty="0" err="1"/>
              <a:t>Assotech</a:t>
            </a:r>
            <a:r>
              <a:rPr lang="en-US" sz="2000" dirty="0"/>
              <a:t> One,</a:t>
            </a:r>
          </a:p>
          <a:p>
            <a:pPr marL="0" indent="0">
              <a:buNone/>
            </a:pPr>
            <a:r>
              <a:rPr lang="en-US" sz="2000" dirty="0"/>
              <a:t>C-20/1 A, Block- C,</a:t>
            </a:r>
          </a:p>
          <a:p>
            <a:pPr marL="0" indent="0">
              <a:buNone/>
            </a:pPr>
            <a:r>
              <a:rPr lang="en-US" sz="2000" dirty="0"/>
              <a:t>Sector-62, Noida,</a:t>
            </a:r>
          </a:p>
          <a:p>
            <a:pPr marL="0" indent="0">
              <a:buNone/>
            </a:pPr>
            <a:r>
              <a:rPr lang="en-US" sz="2000" dirty="0"/>
              <a:t>Uttar Pradesh - 201309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467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Login Access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765977950"/>
              </p:ext>
            </p:extLst>
          </p:nvPr>
        </p:nvGraphicFramePr>
        <p:xfrm>
          <a:off x="457200" y="1143007"/>
          <a:ext cx="8458200" cy="554241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819400"/>
                <a:gridCol w="2819400"/>
                <a:gridCol w="2819400"/>
              </a:tblGrid>
              <a:tr h="2880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Login</a:t>
                      </a:r>
                      <a:r>
                        <a:rPr lang="en-US" sz="1400" baseline="0" dirty="0" smtClean="0"/>
                        <a:t> Option 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User</a:t>
                      </a:r>
                      <a:r>
                        <a:rPr lang="en-US" sz="1400" baseline="0" dirty="0" smtClean="0"/>
                        <a:t> Type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User</a:t>
                      </a:r>
                      <a:r>
                        <a:rPr lang="en-US" sz="1400" baseline="0" dirty="0" smtClean="0"/>
                        <a:t> ID </a:t>
                      </a:r>
                      <a:endParaRPr lang="en-US" sz="1400" dirty="0"/>
                    </a:p>
                  </a:txBody>
                  <a:tcPr/>
                </a:tc>
              </a:tr>
              <a:tr h="2880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Broker</a:t>
                      </a:r>
                      <a:r>
                        <a:rPr lang="en-US" sz="1400" baseline="0" dirty="0" smtClean="0"/>
                        <a:t> /Agent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Broker</a:t>
                      </a:r>
                      <a:r>
                        <a:rPr lang="en-US" sz="1400" baseline="0" dirty="0" smtClean="0"/>
                        <a:t> HO 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IMD CODE </a:t>
                      </a:r>
                      <a:endParaRPr lang="en-US" sz="1400" dirty="0"/>
                    </a:p>
                  </a:txBody>
                  <a:tcPr/>
                </a:tc>
              </a:tr>
              <a:tr h="28805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Broker  Branch Office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SUB -IMD CODE </a:t>
                      </a:r>
                      <a:endParaRPr lang="en-US" sz="1400" dirty="0"/>
                    </a:p>
                  </a:txBody>
                  <a:tcPr/>
                </a:tc>
              </a:tr>
              <a:tr h="28805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Individual Agents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IMD CODE </a:t>
                      </a:r>
                      <a:endParaRPr lang="en-US" sz="1400" dirty="0"/>
                    </a:p>
                  </a:txBody>
                  <a:tcPr/>
                </a:tc>
              </a:tr>
              <a:tr h="28805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Web 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Aggregators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IMD CODE </a:t>
                      </a:r>
                      <a:endParaRPr lang="en-US" sz="1400" dirty="0"/>
                    </a:p>
                  </a:txBody>
                  <a:tcPr/>
                </a:tc>
              </a:tr>
              <a:tr h="28805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2880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Bank Partners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Bank HO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IMD</a:t>
                      </a:r>
                      <a:r>
                        <a:rPr lang="en-US" sz="1400" baseline="0" dirty="0" smtClean="0"/>
                        <a:t> CODE </a:t>
                      </a:r>
                      <a:endParaRPr lang="en-US" sz="1400" dirty="0"/>
                    </a:p>
                  </a:txBody>
                  <a:tcPr/>
                </a:tc>
              </a:tr>
              <a:tr h="28805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Bank Branch Office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Bank</a:t>
                      </a:r>
                      <a:r>
                        <a:rPr lang="en-US" sz="1400" baseline="0" dirty="0" smtClean="0"/>
                        <a:t> Branch Code </a:t>
                      </a:r>
                      <a:endParaRPr lang="en-US" sz="1400" dirty="0"/>
                    </a:p>
                  </a:txBody>
                  <a:tcPr/>
                </a:tc>
              </a:tr>
              <a:tr h="28805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880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Sales Manager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Banca Assurance Executive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Primary</a:t>
                      </a:r>
                      <a:r>
                        <a:rPr lang="en-US" sz="1400" baseline="0" dirty="0" smtClean="0"/>
                        <a:t>  Manager Code</a:t>
                      </a:r>
                      <a:endParaRPr lang="en-US" sz="1400" dirty="0"/>
                    </a:p>
                  </a:txBody>
                  <a:tcPr/>
                </a:tc>
              </a:tr>
              <a:tr h="28805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880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USGIC</a:t>
                      </a:r>
                      <a:r>
                        <a:rPr lang="en-US" sz="1400" baseline="0" dirty="0" smtClean="0"/>
                        <a:t> Office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USGICL Branch Office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USGI Branch Code </a:t>
                      </a:r>
                      <a:endParaRPr lang="en-US" sz="1400" dirty="0"/>
                    </a:p>
                  </a:txBody>
                  <a:tcPr/>
                </a:tc>
              </a:tr>
              <a:tr h="28805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6081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Member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Individual</a:t>
                      </a:r>
                      <a:r>
                        <a:rPr lang="en-US" sz="1400" baseline="0" dirty="0" smtClean="0"/>
                        <a:t> Insured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Health</a:t>
                      </a:r>
                      <a:r>
                        <a:rPr lang="en-US" sz="1400" baseline="0" dirty="0" smtClean="0"/>
                        <a:t> Serve  Card Number </a:t>
                      </a:r>
                      <a:endParaRPr lang="en-US" sz="1400" dirty="0"/>
                    </a:p>
                  </a:txBody>
                  <a:tcPr/>
                </a:tc>
              </a:tr>
              <a:tr h="28805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880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Corporate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Employee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Employee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Employee Code/Health Card No.</a:t>
                      </a:r>
                      <a:endParaRPr lang="en-US" sz="1400" dirty="0"/>
                    </a:p>
                  </a:txBody>
                  <a:tcPr/>
                </a:tc>
              </a:tr>
              <a:tr h="28805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880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Corporate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Corporate HR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Corporate Code 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3670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Web Portal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View &amp; Download E-Card </a:t>
            </a:r>
          </a:p>
          <a:p>
            <a:r>
              <a:rPr lang="en-US" dirty="0" smtClean="0"/>
              <a:t>Track Claims Status </a:t>
            </a:r>
          </a:p>
          <a:p>
            <a:r>
              <a:rPr lang="en-US" dirty="0" smtClean="0"/>
              <a:t>View &amp; Download Communication letters</a:t>
            </a:r>
          </a:p>
          <a:p>
            <a:pPr lvl="2"/>
            <a:r>
              <a:rPr lang="en-US" dirty="0"/>
              <a:t>Claim Intimation Letter </a:t>
            </a:r>
          </a:p>
          <a:p>
            <a:pPr lvl="2"/>
            <a:r>
              <a:rPr lang="en-US" dirty="0"/>
              <a:t>Cashless Authorization Letter </a:t>
            </a:r>
          </a:p>
          <a:p>
            <a:pPr lvl="2"/>
            <a:r>
              <a:rPr lang="en-US" dirty="0"/>
              <a:t>Claims Query Letter  </a:t>
            </a:r>
          </a:p>
          <a:p>
            <a:pPr lvl="2"/>
            <a:r>
              <a:rPr lang="en-US" dirty="0"/>
              <a:t>Claims Settlement Letter </a:t>
            </a:r>
          </a:p>
          <a:p>
            <a:r>
              <a:rPr lang="en-US" dirty="0" smtClean="0"/>
              <a:t>Search Network Provider</a:t>
            </a:r>
          </a:p>
          <a:p>
            <a:r>
              <a:rPr lang="en-US" dirty="0" smtClean="0"/>
              <a:t>Download Forms </a:t>
            </a:r>
          </a:p>
          <a:p>
            <a:pPr lvl="2"/>
            <a:r>
              <a:rPr lang="en-US" dirty="0" smtClean="0"/>
              <a:t>Claim Form </a:t>
            </a:r>
          </a:p>
          <a:p>
            <a:pPr lvl="2"/>
            <a:r>
              <a:rPr lang="en-US" dirty="0" smtClean="0"/>
              <a:t>Cashless Request Form </a:t>
            </a:r>
          </a:p>
          <a:p>
            <a:pPr lvl="2"/>
            <a:r>
              <a:rPr lang="en-US" dirty="0" smtClean="0"/>
              <a:t>Electronic Fund transfer Form</a:t>
            </a:r>
          </a:p>
          <a:p>
            <a:pPr lvl="2"/>
            <a:r>
              <a:rPr lang="en-US" dirty="0"/>
              <a:t>Reimbursement Claim Form </a:t>
            </a:r>
          </a:p>
          <a:p>
            <a:pPr lvl="2"/>
            <a:r>
              <a:rPr lang="en-US" dirty="0" smtClean="0"/>
              <a:t>Feed back form </a:t>
            </a:r>
          </a:p>
          <a:p>
            <a:r>
              <a:rPr lang="en-US" dirty="0" smtClean="0"/>
              <a:t>Cashless &amp; Reimbursement Claims Process</a:t>
            </a:r>
          </a:p>
          <a:p>
            <a:r>
              <a:rPr lang="en-US" dirty="0" smtClean="0"/>
              <a:t>Contact Details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362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Standards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Claims Settlement TAT 			7 days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Card Issuance 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Physical Card Issuance 			7 days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E Cards 					24 </a:t>
            </a:r>
            <a:r>
              <a:rPr lang="en-US" dirty="0" err="1" smtClean="0"/>
              <a:t>hrs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Customer Query response		            24 </a:t>
            </a:r>
            <a:r>
              <a:rPr lang="en-US" dirty="0" err="1" smtClean="0"/>
              <a:t>hrs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Claim Payment				48 </a:t>
            </a:r>
            <a:r>
              <a:rPr lang="en-US" dirty="0" err="1" smtClean="0"/>
              <a:t>hrs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Cashless Authorization Response Time 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Fresh cashless request  			60 mins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Query reply cases 				45 mins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Discharge cases 	 			60 mins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596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Added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Fortnightly </a:t>
            </a:r>
            <a:r>
              <a:rPr lang="en-US" dirty="0" smtClean="0"/>
              <a:t>Claims MIS </a:t>
            </a:r>
            <a:r>
              <a:rPr lang="en-US" dirty="0"/>
              <a:t>to Corporate </a:t>
            </a:r>
          </a:p>
          <a:p>
            <a:pPr>
              <a:lnSpc>
                <a:spcPct val="150000"/>
              </a:lnSpc>
            </a:pPr>
            <a:r>
              <a:rPr lang="en-US" dirty="0"/>
              <a:t>Real time </a:t>
            </a:r>
            <a:r>
              <a:rPr lang="en-US" dirty="0" smtClean="0"/>
              <a:t>Web portal access </a:t>
            </a:r>
            <a:r>
              <a:rPr lang="en-US" dirty="0"/>
              <a:t>to Corporate </a:t>
            </a:r>
          </a:p>
          <a:p>
            <a:pPr>
              <a:lnSpc>
                <a:spcPct val="150000"/>
              </a:lnSpc>
            </a:pPr>
            <a:r>
              <a:rPr lang="en-US" dirty="0"/>
              <a:t>Single ID support for employees &amp; HR for prompt </a:t>
            </a:r>
            <a:r>
              <a:rPr lang="en-US" dirty="0" smtClean="0"/>
              <a:t>response.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Discounted </a:t>
            </a:r>
            <a:r>
              <a:rPr lang="en-US" dirty="0"/>
              <a:t>Coupons for </a:t>
            </a:r>
            <a:r>
              <a:rPr lang="en-US" dirty="0" smtClean="0"/>
              <a:t>Employees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Outbound call support to employees for Query Cases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 -Card on SMS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Corporate Guide Book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Web portal Manuals for Employees &amp; HR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2231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Discounted Diagnostic Centre </a:t>
            </a:r>
            <a:br>
              <a:rPr lang="en-US" dirty="0" smtClean="0"/>
            </a:br>
            <a:r>
              <a:rPr lang="en-US" dirty="0" smtClean="0"/>
              <a:t>Network for USGI Cardholders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092309473"/>
              </p:ext>
            </p:extLst>
          </p:nvPr>
        </p:nvGraphicFramePr>
        <p:xfrm>
          <a:off x="457200" y="1447800"/>
          <a:ext cx="8305800" cy="4421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1447800"/>
                <a:gridCol w="4191000"/>
              </a:tblGrid>
              <a:tr h="1008809">
                <a:tc>
                  <a:txBody>
                    <a:bodyPr/>
                    <a:lstStyle/>
                    <a:p>
                      <a:r>
                        <a:rPr lang="en-US" dirty="0" smtClean="0"/>
                        <a:t>Provider Name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Centers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Discount  offered 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791831">
                <a:tc>
                  <a:txBody>
                    <a:bodyPr/>
                    <a:lstStyle/>
                    <a:p>
                      <a:r>
                        <a:rPr lang="en-US" dirty="0" smtClean="0"/>
                        <a:t>SRL Limited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 discount on routine Pathology &amp; Radiology test </a:t>
                      </a:r>
                      <a:endParaRPr lang="en-US" dirty="0"/>
                    </a:p>
                  </a:txBody>
                  <a:tcPr/>
                </a:tc>
              </a:tr>
              <a:tr h="113118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Apollo Health&amp; Lifestyle</a:t>
                      </a:r>
                      <a:r>
                        <a:rPr kumimoji="0"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• 10% discount on In House Diagnostics</a:t>
                      </a:r>
                    </a:p>
                    <a:p>
                      <a:r>
                        <a:rPr lang="en-US" dirty="0" smtClean="0"/>
                        <a:t>• 15% discount on Standard Health Check ups</a:t>
                      </a:r>
                      <a:endParaRPr lang="en-US" dirty="0"/>
                    </a:p>
                  </a:txBody>
                  <a:tcPr/>
                </a:tc>
              </a:tr>
              <a:tr h="543542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Express Clinic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30% discount on routine Pathology Tests 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91831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Thyrocare</a:t>
                      </a:r>
                      <a:r>
                        <a:rPr kumimoji="0" lang="en-US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PAN</a:t>
                      </a:r>
                      <a:r>
                        <a:rPr kumimoji="0" lang="en-US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India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Discounted</a:t>
                      </a:r>
                      <a:r>
                        <a:rPr kumimoji="0" lang="en-US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Packages for USGICL Policy Holders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795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Differentiators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Direct Connect  with Insured’s- Reduce response time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Faster Claim Settlement to Insured &amp; Hospitals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Direct payment to hospitals – better hospital discounts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Robust Health Claims Application-minimize cost of operation &amp; Improve Processing TAT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100% Digitization of claims documents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Real time update on claims tracking through SMS and Auto mailer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Link on SMS to download E-card &amp; Communication letter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Quality network of hospitals and diagnostic centers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100% electronic fund transfer for all payments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77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3600" y="2339437"/>
            <a:ext cx="480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Thank You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xmlns="" val="194790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Over View In- house Claims setup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 lvl="0"/>
            <a:r>
              <a:rPr lang="en-IN" sz="1800" dirty="0" smtClean="0"/>
              <a:t>Started </a:t>
            </a:r>
            <a:r>
              <a:rPr lang="en-IN" sz="1800" dirty="0"/>
              <a:t>In House Health Claim </a:t>
            </a:r>
            <a:r>
              <a:rPr lang="en-IN" sz="1800" dirty="0" smtClean="0"/>
              <a:t>Management in the year 2015</a:t>
            </a:r>
            <a:endParaRPr lang="en-IN" sz="1800" dirty="0"/>
          </a:p>
          <a:p>
            <a:r>
              <a:rPr lang="en-US" sz="1800" dirty="0" smtClean="0"/>
              <a:t>Operation – Centralized </a:t>
            </a:r>
          </a:p>
          <a:p>
            <a:r>
              <a:rPr lang="en-US" sz="1800" dirty="0"/>
              <a:t>Location –  Noida </a:t>
            </a:r>
          </a:p>
          <a:p>
            <a:r>
              <a:rPr lang="en-US" sz="1800" dirty="0" smtClean="0"/>
              <a:t>Support  – 365 days (9 AM to 9 PM)</a:t>
            </a:r>
          </a:p>
          <a:p>
            <a:pPr lvl="1"/>
            <a:r>
              <a:rPr lang="en-US" sz="1500" dirty="0" smtClean="0"/>
              <a:t>Cashless Management </a:t>
            </a:r>
          </a:p>
          <a:p>
            <a:pPr lvl="1"/>
            <a:r>
              <a:rPr lang="en-US" sz="1500" dirty="0" smtClean="0"/>
              <a:t>Claim Reimbursement</a:t>
            </a:r>
          </a:p>
          <a:p>
            <a:pPr lvl="1"/>
            <a:r>
              <a:rPr lang="en-US" sz="1500" dirty="0"/>
              <a:t>Card Issuance</a:t>
            </a:r>
          </a:p>
          <a:p>
            <a:pPr lvl="1"/>
            <a:r>
              <a:rPr lang="en-US" sz="1500" dirty="0" smtClean="0"/>
              <a:t>Claim Payment- In house  Claims </a:t>
            </a:r>
          </a:p>
          <a:p>
            <a:r>
              <a:rPr lang="en-US" sz="1800" dirty="0" smtClean="0"/>
              <a:t>Dedicated Team  available from 9 AM to 9 PM  365 days </a:t>
            </a:r>
          </a:p>
          <a:p>
            <a:pPr lvl="1"/>
            <a:r>
              <a:rPr lang="en-US" sz="1600" dirty="0" smtClean="0"/>
              <a:t>Medical team for </a:t>
            </a:r>
            <a:r>
              <a:rPr lang="en-US" sz="1600" dirty="0"/>
              <a:t>C</a:t>
            </a:r>
            <a:r>
              <a:rPr lang="en-US" sz="1600" dirty="0" smtClean="0"/>
              <a:t>ashless and Reimbursement claims </a:t>
            </a:r>
          </a:p>
          <a:p>
            <a:pPr lvl="1"/>
            <a:r>
              <a:rPr lang="en-US" sz="1600" dirty="0" smtClean="0"/>
              <a:t>Customer Care  &amp; Grievance Management </a:t>
            </a:r>
          </a:p>
          <a:p>
            <a:pPr lvl="1"/>
            <a:r>
              <a:rPr lang="en-US" sz="1600" dirty="0" smtClean="0"/>
              <a:t>Enrollment &amp; Cards</a:t>
            </a:r>
          </a:p>
          <a:p>
            <a:pPr lvl="1"/>
            <a:r>
              <a:rPr lang="en-US" sz="1600" dirty="0" smtClean="0"/>
              <a:t>Investigation &amp; Audit</a:t>
            </a:r>
          </a:p>
          <a:p>
            <a:r>
              <a:rPr lang="en-US" sz="1800" dirty="0" smtClean="0"/>
              <a:t>Dedicated  Toll free Help line No – 24X7  365 days</a:t>
            </a:r>
          </a:p>
          <a:p>
            <a:r>
              <a:rPr lang="en-US" sz="1800" dirty="0" smtClean="0"/>
              <a:t>Robust  Application for Health Policy Administration- HPAS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pPr lvl="1"/>
            <a:endParaRPr lang="en-US" sz="15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610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610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Demographic Pan India Presence-  </a:t>
            </a:r>
            <a:br>
              <a:rPr lang="en-US" dirty="0" smtClean="0"/>
            </a:br>
            <a:r>
              <a:rPr lang="en-US" dirty="0" smtClean="0"/>
              <a:t>Network Hospitals - 3827</a:t>
            </a:r>
            <a:endParaRPr lang="en-US" dirty="0"/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272816512"/>
              </p:ext>
            </p:extLst>
          </p:nvPr>
        </p:nvGraphicFramePr>
        <p:xfrm>
          <a:off x="1524000" y="1676400"/>
          <a:ext cx="57912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0689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wise- Network Hospitals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72707714"/>
              </p:ext>
            </p:extLst>
          </p:nvPr>
        </p:nvGraphicFramePr>
        <p:xfrm>
          <a:off x="762000" y="1371600"/>
          <a:ext cx="3581400" cy="46482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057400"/>
                <a:gridCol w="1524000"/>
              </a:tblGrid>
              <a:tr h="309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State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No of Hospitals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09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ANDHRA PRADESH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194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09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ASSAM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09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BIHAR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09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CHANDIGARH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09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CHHATTISGARH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09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DELHI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179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09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GOA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09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GUJARAT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09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HARYANA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177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09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HIMACHAL PRADESH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09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JAMMU AND KASHMIR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09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JHARKHAND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09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KARNATAKA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448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09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KERALA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161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22889396"/>
              </p:ext>
            </p:extLst>
          </p:nvPr>
        </p:nvGraphicFramePr>
        <p:xfrm>
          <a:off x="4800600" y="1371600"/>
          <a:ext cx="3657600" cy="46482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828800"/>
                <a:gridCol w="1828800"/>
              </a:tblGrid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State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No of Hospitals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32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MADHYA PRADESH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32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MAHARASHTRA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32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MANIPUR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32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ODISHA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32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PONDICHERRY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32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PUNJAB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32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RAJASTHAN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153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32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TAMIL NADU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502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32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TELANGANA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271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32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TRIPURA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32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UTTAR PRADESH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32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UTTARAKHAND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592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WEST BENGAL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193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9597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2405426476"/>
              </p:ext>
            </p:extLst>
          </p:nvPr>
        </p:nvGraphicFramePr>
        <p:xfrm>
          <a:off x="914400" y="1397000"/>
          <a:ext cx="7543800" cy="462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17343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Cashless Process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94484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Claim Reimbursement Process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7709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 Overview- HPAS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In built Document Digitization module </a:t>
            </a:r>
          </a:p>
          <a:p>
            <a:pPr lvl="1"/>
            <a:r>
              <a:rPr lang="en-US" sz="1500" dirty="0" smtClean="0"/>
              <a:t>Fax Server/ Mail Server </a:t>
            </a:r>
          </a:p>
          <a:p>
            <a:pPr lvl="1"/>
            <a:r>
              <a:rPr lang="en-US" sz="1500" dirty="0" smtClean="0"/>
              <a:t>Inward  </a:t>
            </a:r>
            <a:r>
              <a:rPr lang="en-US" sz="1500" dirty="0"/>
              <a:t>&amp; Outward Management </a:t>
            </a:r>
          </a:p>
          <a:p>
            <a:pPr lvl="1"/>
            <a:r>
              <a:rPr lang="en-US" sz="1500" dirty="0"/>
              <a:t>Document </a:t>
            </a:r>
            <a:r>
              <a:rPr lang="en-US" sz="1500" dirty="0" smtClean="0"/>
              <a:t>Management </a:t>
            </a:r>
            <a:r>
              <a:rPr lang="en-US" sz="1500" dirty="0"/>
              <a:t>System</a:t>
            </a:r>
          </a:p>
          <a:p>
            <a:r>
              <a:rPr lang="en-US" sz="1800" dirty="0" smtClean="0"/>
              <a:t> Integrated Alert Management for real time update</a:t>
            </a:r>
          </a:p>
          <a:p>
            <a:pPr lvl="1"/>
            <a:r>
              <a:rPr lang="en-US" sz="1500" dirty="0"/>
              <a:t>Integrated with SMS</a:t>
            </a:r>
          </a:p>
          <a:p>
            <a:pPr lvl="1"/>
            <a:r>
              <a:rPr lang="en-US" sz="1500" dirty="0" smtClean="0"/>
              <a:t>Auto mailer</a:t>
            </a:r>
          </a:p>
          <a:p>
            <a:r>
              <a:rPr lang="en-US" sz="1800" dirty="0" smtClean="0"/>
              <a:t>Hospital Management  through Application</a:t>
            </a:r>
          </a:p>
          <a:p>
            <a:pPr lvl="1"/>
            <a:r>
              <a:rPr lang="en-US" sz="1500" dirty="0" smtClean="0"/>
              <a:t> Tariff &amp; Discount Update</a:t>
            </a:r>
          </a:p>
          <a:p>
            <a:pPr lvl="1"/>
            <a:r>
              <a:rPr lang="en-US" sz="1500" dirty="0" smtClean="0"/>
              <a:t>Facilities update</a:t>
            </a:r>
          </a:p>
          <a:p>
            <a:pPr lvl="1"/>
            <a:r>
              <a:rPr lang="en-US" sz="1500" dirty="0" smtClean="0"/>
              <a:t>Hospital Empanelment Process  </a:t>
            </a:r>
            <a:endParaRPr lang="en-US" sz="1500" dirty="0"/>
          </a:p>
          <a:p>
            <a:r>
              <a:rPr lang="en-US" sz="1800" dirty="0" smtClean="0"/>
              <a:t>Integrated Policy Administration System </a:t>
            </a:r>
          </a:p>
          <a:p>
            <a:pPr lvl="1"/>
            <a:r>
              <a:rPr lang="en-US" sz="1500" dirty="0" smtClean="0"/>
              <a:t>Insured Policy enrollment and card issuance </a:t>
            </a:r>
          </a:p>
          <a:p>
            <a:pPr lvl="1"/>
            <a:r>
              <a:rPr lang="en-US" sz="1500" dirty="0" smtClean="0"/>
              <a:t>Addition and deletion of members </a:t>
            </a:r>
          </a:p>
          <a:p>
            <a:pPr lvl="1"/>
            <a:r>
              <a:rPr lang="en-US" sz="1500" dirty="0" smtClean="0"/>
              <a:t>Policy benefit Management </a:t>
            </a:r>
          </a:p>
          <a:p>
            <a:pPr marL="274320" lvl="1" indent="0">
              <a:buNone/>
            </a:pPr>
            <a:endParaRPr lang="en-US" sz="1500" dirty="0" smtClean="0"/>
          </a:p>
          <a:p>
            <a:endParaRPr lang="en-US" sz="18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537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 Overview- HPAS      Contd..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Cashless &amp; Claim Management</a:t>
            </a:r>
          </a:p>
          <a:p>
            <a:pPr lvl="1"/>
            <a:r>
              <a:rPr lang="en-US" sz="1500" dirty="0" smtClean="0"/>
              <a:t>Request through Fax/Mail / Inward &amp; Outward Module</a:t>
            </a:r>
          </a:p>
          <a:p>
            <a:pPr lvl="1"/>
            <a:r>
              <a:rPr lang="en-US" sz="1500" dirty="0" smtClean="0"/>
              <a:t>Update through SMS &amp; Email to Insured for claims update</a:t>
            </a:r>
            <a:endParaRPr lang="en-US" sz="1500" dirty="0"/>
          </a:p>
          <a:p>
            <a:pPr lvl="1"/>
            <a:r>
              <a:rPr lang="en-US" sz="1500" dirty="0" smtClean="0"/>
              <a:t>Integrated with Policy Benefits &amp; Hospital Tariff</a:t>
            </a:r>
          </a:p>
          <a:p>
            <a:pPr lvl="1"/>
            <a:r>
              <a:rPr lang="en-US" sz="1500" dirty="0" smtClean="0"/>
              <a:t>Online Cashless &amp; Claim document view</a:t>
            </a:r>
            <a:endParaRPr lang="en-US" sz="1500" dirty="0"/>
          </a:p>
          <a:p>
            <a:r>
              <a:rPr lang="en-US" sz="1800" dirty="0" smtClean="0"/>
              <a:t> Claim Payment</a:t>
            </a:r>
          </a:p>
          <a:p>
            <a:pPr lvl="1"/>
            <a:r>
              <a:rPr lang="en-US" sz="1500" dirty="0" smtClean="0"/>
              <a:t>Electronic Fund transfer for Claim payment</a:t>
            </a:r>
            <a:endParaRPr lang="en-US" sz="1500" dirty="0"/>
          </a:p>
          <a:p>
            <a:pPr lvl="1"/>
            <a:r>
              <a:rPr lang="en-US" sz="1500" dirty="0"/>
              <a:t>Update through SMS &amp; Email to Insured for claims </a:t>
            </a:r>
            <a:r>
              <a:rPr lang="en-US" sz="1500" dirty="0" smtClean="0"/>
              <a:t>update</a:t>
            </a:r>
          </a:p>
          <a:p>
            <a:pPr lvl="1"/>
            <a:r>
              <a:rPr lang="en-US" sz="1500" dirty="0" smtClean="0"/>
              <a:t>Bank interface for claim payment</a:t>
            </a:r>
            <a:endParaRPr lang="en-US" sz="1500" dirty="0"/>
          </a:p>
          <a:p>
            <a:r>
              <a:rPr lang="en-US" sz="1800" dirty="0" smtClean="0"/>
              <a:t>Inward &amp; Outward</a:t>
            </a:r>
          </a:p>
          <a:p>
            <a:pPr lvl="1"/>
            <a:r>
              <a:rPr lang="en-US" sz="1500" dirty="0" smtClean="0"/>
              <a:t>Document collection though Inward module </a:t>
            </a:r>
          </a:p>
          <a:p>
            <a:pPr lvl="1"/>
            <a:r>
              <a:rPr lang="en-US" sz="1500" dirty="0" smtClean="0"/>
              <a:t>Acknowledgement of Claim documents</a:t>
            </a:r>
          </a:p>
          <a:p>
            <a:pPr lvl="1"/>
            <a:r>
              <a:rPr lang="en-US" sz="1500" dirty="0" smtClean="0"/>
              <a:t>Dispatch of Claim documents through Outward  Module</a:t>
            </a:r>
          </a:p>
          <a:p>
            <a:endParaRPr lang="en-US" sz="18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365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9158</TotalTime>
  <Words>918</Words>
  <Application>Microsoft Office PowerPoint</Application>
  <PresentationFormat>On-screen Show (4:3)</PresentationFormat>
  <Paragraphs>288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Origin</vt:lpstr>
      <vt:lpstr>Universal Sompo General Insurance Company Ltd</vt:lpstr>
      <vt:lpstr>Over View In- house Claims setup </vt:lpstr>
      <vt:lpstr>Demographic Pan India Presence-   Network Hospitals - 3827</vt:lpstr>
      <vt:lpstr>State wise- Network Hospitals</vt:lpstr>
      <vt:lpstr>Service Overview </vt:lpstr>
      <vt:lpstr>Cashless Process</vt:lpstr>
      <vt:lpstr>Claim Reimbursement Process</vt:lpstr>
      <vt:lpstr>Application Overview- HPAS</vt:lpstr>
      <vt:lpstr>Application Overview- HPAS      Contd..</vt:lpstr>
      <vt:lpstr>Support Services   24X7  365 Days</vt:lpstr>
      <vt:lpstr>Web Portal – Health Portal </vt:lpstr>
      <vt:lpstr>Claim Document Submission </vt:lpstr>
      <vt:lpstr>Web Login Access</vt:lpstr>
      <vt:lpstr>Features of Web Portal </vt:lpstr>
      <vt:lpstr>Service Standards </vt:lpstr>
      <vt:lpstr>Value Added Services</vt:lpstr>
      <vt:lpstr>Discounted Diagnostic Centre  Network for USGI Cardholders</vt:lpstr>
      <vt:lpstr>Key Differentiators 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Sompo General Insurance Company Ltd</dc:title>
  <dc:creator>Santosh Singh Thakur\Health\Noida</dc:creator>
  <cp:lastModifiedBy>kjain</cp:lastModifiedBy>
  <cp:revision>98</cp:revision>
  <dcterms:created xsi:type="dcterms:W3CDTF">2015-04-17T05:27:27Z</dcterms:created>
  <dcterms:modified xsi:type="dcterms:W3CDTF">2017-06-02T11:58:10Z</dcterms:modified>
</cp:coreProperties>
</file>